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1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onstantia" panose="02030602050306030303" pitchFamily="18"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onstantia" panose="02030602050306030303" pitchFamily="18"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onstantia" panose="02030602050306030303" pitchFamily="18"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onstantia" panose="02030602050306030303" pitchFamily="18"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onstantia" panose="02030602050306030303"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Constantia" panose="02030602050306030303"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Constantia" panose="02030602050306030303"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Constantia" panose="02030602050306030303"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Constantia" panose="02030602050306030303"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BD1AAA-C721-44D2-A9E9-DD3C734A69CC}" v="4" dt="2022-08-25T16:00:51.0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0" d="100"/>
          <a:sy n="60" d="100"/>
        </p:scale>
        <p:origin x="74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B3F4D3-5283-460F-9DDC-3F0EBC47E1C1}"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E5ABCC9F-E6E0-479B-8707-2A22B1B99B88}">
      <dgm:prSet/>
      <dgm:spPr/>
      <dgm:t>
        <a:bodyPr/>
        <a:lstStyle/>
        <a:p>
          <a:r>
            <a:rPr lang="en-US"/>
            <a:t>Notice of Title I School Status</a:t>
          </a:r>
        </a:p>
      </dgm:t>
    </dgm:pt>
    <dgm:pt modelId="{1EB4B8C2-65F9-426E-A8C8-72BE81D5645B}" type="parTrans" cxnId="{2BE3FDB8-95E8-421D-BAB7-16E30DE9C2C4}">
      <dgm:prSet/>
      <dgm:spPr/>
      <dgm:t>
        <a:bodyPr/>
        <a:lstStyle/>
        <a:p>
          <a:endParaRPr lang="en-US"/>
        </a:p>
      </dgm:t>
    </dgm:pt>
    <dgm:pt modelId="{DA39C66B-39A1-4563-B245-39C417BCB2F6}" type="sibTrans" cxnId="{2BE3FDB8-95E8-421D-BAB7-16E30DE9C2C4}">
      <dgm:prSet/>
      <dgm:spPr/>
      <dgm:t>
        <a:bodyPr/>
        <a:lstStyle/>
        <a:p>
          <a:endParaRPr lang="en-US"/>
        </a:p>
      </dgm:t>
    </dgm:pt>
    <dgm:pt modelId="{27DAA749-F008-481F-8A4A-FBB29CAD9F3D}">
      <dgm:prSet/>
      <dgm:spPr/>
      <dgm:t>
        <a:bodyPr/>
        <a:lstStyle/>
        <a:p>
          <a:r>
            <a:rPr lang="en-US"/>
            <a:t>Family Engagement Policies</a:t>
          </a:r>
        </a:p>
      </dgm:t>
    </dgm:pt>
    <dgm:pt modelId="{4554DC1D-CC55-4197-BDDB-75F16E33F2C8}" type="parTrans" cxnId="{A32EAE1F-D81A-43E5-B80A-760D1E250A95}">
      <dgm:prSet/>
      <dgm:spPr/>
      <dgm:t>
        <a:bodyPr/>
        <a:lstStyle/>
        <a:p>
          <a:endParaRPr lang="en-US"/>
        </a:p>
      </dgm:t>
    </dgm:pt>
    <dgm:pt modelId="{2425FCFC-C95B-4249-9B4F-587F298C6148}" type="sibTrans" cxnId="{A32EAE1F-D81A-43E5-B80A-760D1E250A95}">
      <dgm:prSet/>
      <dgm:spPr/>
      <dgm:t>
        <a:bodyPr/>
        <a:lstStyle/>
        <a:p>
          <a:endParaRPr lang="en-US"/>
        </a:p>
      </dgm:t>
    </dgm:pt>
    <dgm:pt modelId="{AEC29BF6-A5B5-4FE4-B7EB-7DCC730E2F54}">
      <dgm:prSet/>
      <dgm:spPr/>
      <dgm:t>
        <a:bodyPr/>
        <a:lstStyle/>
        <a:p>
          <a:r>
            <a:rPr lang="en-US"/>
            <a:t>Reporting Pupil Progress</a:t>
          </a:r>
        </a:p>
      </dgm:t>
    </dgm:pt>
    <dgm:pt modelId="{209DEE07-05CC-48CF-9206-2B02FA01A969}" type="parTrans" cxnId="{C90B9DF1-4135-44D5-B6E9-86460B80D180}">
      <dgm:prSet/>
      <dgm:spPr/>
      <dgm:t>
        <a:bodyPr/>
        <a:lstStyle/>
        <a:p>
          <a:endParaRPr lang="en-US"/>
        </a:p>
      </dgm:t>
    </dgm:pt>
    <dgm:pt modelId="{B6A748D4-2829-4011-8753-F851F797916D}" type="sibTrans" cxnId="{C90B9DF1-4135-44D5-B6E9-86460B80D180}">
      <dgm:prSet/>
      <dgm:spPr/>
      <dgm:t>
        <a:bodyPr/>
        <a:lstStyle/>
        <a:p>
          <a:endParaRPr lang="en-US"/>
        </a:p>
      </dgm:t>
    </dgm:pt>
    <dgm:pt modelId="{71611B78-6DEF-4584-B18F-A24EA8B9F847}">
      <dgm:prSet/>
      <dgm:spPr/>
      <dgm:t>
        <a:bodyPr/>
        <a:lstStyle/>
        <a:p>
          <a:r>
            <a:rPr lang="en-US"/>
            <a:t>Parent-Teacher Conferences</a:t>
          </a:r>
        </a:p>
      </dgm:t>
    </dgm:pt>
    <dgm:pt modelId="{CFBBCB9D-70FB-4BC1-8468-5C9D7CE79908}" type="parTrans" cxnId="{A35D3D95-F7F6-4EDA-88B1-B97C9EC29D0F}">
      <dgm:prSet/>
      <dgm:spPr/>
      <dgm:t>
        <a:bodyPr/>
        <a:lstStyle/>
        <a:p>
          <a:endParaRPr lang="en-US"/>
        </a:p>
      </dgm:t>
    </dgm:pt>
    <dgm:pt modelId="{9A47C80E-E835-423D-938B-44FEC29FD657}" type="sibTrans" cxnId="{A35D3D95-F7F6-4EDA-88B1-B97C9EC29D0F}">
      <dgm:prSet/>
      <dgm:spPr/>
      <dgm:t>
        <a:bodyPr/>
        <a:lstStyle/>
        <a:p>
          <a:endParaRPr lang="en-US"/>
        </a:p>
      </dgm:t>
    </dgm:pt>
    <dgm:pt modelId="{03FB086E-6A14-4F3B-9E3F-B5CDCD218E52}">
      <dgm:prSet/>
      <dgm:spPr/>
      <dgm:t>
        <a:bodyPr/>
        <a:lstStyle/>
        <a:p>
          <a:r>
            <a:rPr lang="en-US"/>
            <a:t>Parental Involvement Requirements</a:t>
          </a:r>
        </a:p>
      </dgm:t>
    </dgm:pt>
    <dgm:pt modelId="{EAE7D07F-D228-434C-910D-6B5DF333CF32}" type="parTrans" cxnId="{BFD1DB13-B4C8-4C4B-A5E1-D630594B2F02}">
      <dgm:prSet/>
      <dgm:spPr/>
      <dgm:t>
        <a:bodyPr/>
        <a:lstStyle/>
        <a:p>
          <a:endParaRPr lang="en-US"/>
        </a:p>
      </dgm:t>
    </dgm:pt>
    <dgm:pt modelId="{F33F751A-8782-4A9F-A40A-231ADE6217FE}" type="sibTrans" cxnId="{BFD1DB13-B4C8-4C4B-A5E1-D630594B2F02}">
      <dgm:prSet/>
      <dgm:spPr/>
      <dgm:t>
        <a:bodyPr/>
        <a:lstStyle/>
        <a:p>
          <a:endParaRPr lang="en-US"/>
        </a:p>
      </dgm:t>
    </dgm:pt>
    <dgm:pt modelId="{80625F70-E588-4B26-82A7-528CFFC94C53}">
      <dgm:prSet/>
      <dgm:spPr/>
      <dgm:t>
        <a:bodyPr/>
        <a:lstStyle/>
        <a:p>
          <a:r>
            <a:rPr lang="en-US"/>
            <a:t>Availability of Parent Training and Meetings</a:t>
          </a:r>
        </a:p>
      </dgm:t>
    </dgm:pt>
    <dgm:pt modelId="{0B25B74D-2F00-4184-AF00-7FC5DAC11E6A}" type="parTrans" cxnId="{8A4EBDF3-BE78-4718-BA1F-E78F5C216D4B}">
      <dgm:prSet/>
      <dgm:spPr/>
      <dgm:t>
        <a:bodyPr/>
        <a:lstStyle/>
        <a:p>
          <a:endParaRPr lang="en-US"/>
        </a:p>
      </dgm:t>
    </dgm:pt>
    <dgm:pt modelId="{516C1316-896E-40C7-AA9C-788DE02EB528}" type="sibTrans" cxnId="{8A4EBDF3-BE78-4718-BA1F-E78F5C216D4B}">
      <dgm:prSet/>
      <dgm:spPr/>
      <dgm:t>
        <a:bodyPr/>
        <a:lstStyle/>
        <a:p>
          <a:endParaRPr lang="en-US"/>
        </a:p>
      </dgm:t>
    </dgm:pt>
    <dgm:pt modelId="{0237B9BB-DBEC-4791-B783-2DAF071C4E22}">
      <dgm:prSet/>
      <dgm:spPr/>
      <dgm:t>
        <a:bodyPr/>
        <a:lstStyle/>
        <a:p>
          <a:r>
            <a:rPr lang="en-US"/>
            <a:t>District/School Progress</a:t>
          </a:r>
        </a:p>
      </dgm:t>
    </dgm:pt>
    <dgm:pt modelId="{4DEF7C60-D1BC-4976-98DA-445098421EEE}" type="parTrans" cxnId="{B533AF42-F974-4946-9245-1FCD2BCB6389}">
      <dgm:prSet/>
      <dgm:spPr/>
      <dgm:t>
        <a:bodyPr/>
        <a:lstStyle/>
        <a:p>
          <a:endParaRPr lang="en-US"/>
        </a:p>
      </dgm:t>
    </dgm:pt>
    <dgm:pt modelId="{2A870C46-174F-40EB-A1A6-299390B6ED69}" type="sibTrans" cxnId="{B533AF42-F974-4946-9245-1FCD2BCB6389}">
      <dgm:prSet/>
      <dgm:spPr/>
      <dgm:t>
        <a:bodyPr/>
        <a:lstStyle/>
        <a:p>
          <a:endParaRPr lang="en-US"/>
        </a:p>
      </dgm:t>
    </dgm:pt>
    <dgm:pt modelId="{BEEBDCFA-F51F-4C53-9E23-769743CC622C}">
      <dgm:prSet/>
      <dgm:spPr/>
      <dgm:t>
        <a:bodyPr/>
        <a:lstStyle/>
        <a:p>
          <a:r>
            <a:rPr lang="en-US"/>
            <a:t>School Improvement Plan</a:t>
          </a:r>
        </a:p>
      </dgm:t>
    </dgm:pt>
    <dgm:pt modelId="{DFF4F319-3C99-4D82-900A-B2218017D5A7}" type="parTrans" cxnId="{04A1AA30-E3C4-41E2-909B-BAA5159A222D}">
      <dgm:prSet/>
      <dgm:spPr/>
      <dgm:t>
        <a:bodyPr/>
        <a:lstStyle/>
        <a:p>
          <a:endParaRPr lang="en-US"/>
        </a:p>
      </dgm:t>
    </dgm:pt>
    <dgm:pt modelId="{CE484293-00EC-4F90-AF51-83137218C90B}" type="sibTrans" cxnId="{04A1AA30-E3C4-41E2-909B-BAA5159A222D}">
      <dgm:prSet/>
      <dgm:spPr/>
      <dgm:t>
        <a:bodyPr/>
        <a:lstStyle/>
        <a:p>
          <a:endParaRPr lang="en-US"/>
        </a:p>
      </dgm:t>
    </dgm:pt>
    <dgm:pt modelId="{CBFCAD5F-181C-4C51-A3BC-BFF29F877438}">
      <dgm:prSet/>
      <dgm:spPr/>
      <dgm:t>
        <a:bodyPr/>
        <a:lstStyle/>
        <a:p>
          <a:r>
            <a:rPr lang="en-US"/>
            <a:t>Parent’s Right to Know</a:t>
          </a:r>
        </a:p>
      </dgm:t>
    </dgm:pt>
    <dgm:pt modelId="{70EC9CEF-E8A9-4B6E-B910-FF2B4A1556B9}" type="parTrans" cxnId="{97E64547-1BA0-4980-AA73-CFC06015C50E}">
      <dgm:prSet/>
      <dgm:spPr/>
      <dgm:t>
        <a:bodyPr/>
        <a:lstStyle/>
        <a:p>
          <a:endParaRPr lang="en-US"/>
        </a:p>
      </dgm:t>
    </dgm:pt>
    <dgm:pt modelId="{3C4D7E8B-EEF5-4E7E-9537-5955EF7ADC78}" type="sibTrans" cxnId="{97E64547-1BA0-4980-AA73-CFC06015C50E}">
      <dgm:prSet/>
      <dgm:spPr/>
      <dgm:t>
        <a:bodyPr/>
        <a:lstStyle/>
        <a:p>
          <a:endParaRPr lang="en-US"/>
        </a:p>
      </dgm:t>
    </dgm:pt>
    <dgm:pt modelId="{E69A2B8E-8B05-4CB4-99CA-87080C77D665}">
      <dgm:prSet/>
      <dgm:spPr/>
      <dgm:t>
        <a:bodyPr/>
        <a:lstStyle/>
        <a:p>
          <a:r>
            <a:rPr lang="en-US"/>
            <a:t>Teacher Qualifications</a:t>
          </a:r>
        </a:p>
      </dgm:t>
    </dgm:pt>
    <dgm:pt modelId="{E80D15EC-D1BC-4D45-9ECB-0AE272A2793B}" type="parTrans" cxnId="{9BE6588E-B295-4349-BBC4-FDEA197F2B3D}">
      <dgm:prSet/>
      <dgm:spPr/>
      <dgm:t>
        <a:bodyPr/>
        <a:lstStyle/>
        <a:p>
          <a:endParaRPr lang="en-US"/>
        </a:p>
      </dgm:t>
    </dgm:pt>
    <dgm:pt modelId="{A278CA05-0908-4064-B8C2-99212FBFD391}" type="sibTrans" cxnId="{9BE6588E-B295-4349-BBC4-FDEA197F2B3D}">
      <dgm:prSet/>
      <dgm:spPr/>
      <dgm:t>
        <a:bodyPr/>
        <a:lstStyle/>
        <a:p>
          <a:endParaRPr lang="en-US"/>
        </a:p>
      </dgm:t>
    </dgm:pt>
    <dgm:pt modelId="{56200340-5AA8-4D14-BBA5-1F40BF0413EA}">
      <dgm:prSet/>
      <dgm:spPr/>
      <dgm:t>
        <a:bodyPr/>
        <a:lstStyle/>
        <a:p>
          <a:r>
            <a:rPr lang="en-US"/>
            <a:t>School / Parent Compact</a:t>
          </a:r>
        </a:p>
      </dgm:t>
    </dgm:pt>
    <dgm:pt modelId="{1F533E6A-38CF-49B0-A42A-183EC1F6C5FE}" type="parTrans" cxnId="{A2BC4AA3-0C3A-49CE-B8BC-C7EE0506A7AE}">
      <dgm:prSet/>
      <dgm:spPr/>
      <dgm:t>
        <a:bodyPr/>
        <a:lstStyle/>
        <a:p>
          <a:endParaRPr lang="en-US"/>
        </a:p>
      </dgm:t>
    </dgm:pt>
    <dgm:pt modelId="{0A57A2A8-56D0-49AF-9255-CF8B54B30485}" type="sibTrans" cxnId="{A2BC4AA3-0C3A-49CE-B8BC-C7EE0506A7AE}">
      <dgm:prSet/>
      <dgm:spPr/>
      <dgm:t>
        <a:bodyPr/>
        <a:lstStyle/>
        <a:p>
          <a:endParaRPr lang="en-US"/>
        </a:p>
      </dgm:t>
    </dgm:pt>
    <dgm:pt modelId="{4A214112-708D-454F-A4FF-F87BD88C0D11}">
      <dgm:prSet/>
      <dgm:spPr/>
      <dgm:t>
        <a:bodyPr/>
        <a:lstStyle/>
        <a:p>
          <a:r>
            <a:rPr lang="en-US"/>
            <a:t>Student Code of Conduct</a:t>
          </a:r>
        </a:p>
      </dgm:t>
    </dgm:pt>
    <dgm:pt modelId="{1B51E85E-F6A2-4ED6-8269-8E3BEE509961}" type="parTrans" cxnId="{6EFB2CB1-FDEB-43EB-863D-D2C8932D38F6}">
      <dgm:prSet/>
      <dgm:spPr/>
      <dgm:t>
        <a:bodyPr/>
        <a:lstStyle/>
        <a:p>
          <a:endParaRPr lang="en-US"/>
        </a:p>
      </dgm:t>
    </dgm:pt>
    <dgm:pt modelId="{81D1F4AF-13CF-479B-A678-7D7F1194ACCB}" type="sibTrans" cxnId="{6EFB2CB1-FDEB-43EB-863D-D2C8932D38F6}">
      <dgm:prSet/>
      <dgm:spPr/>
      <dgm:t>
        <a:bodyPr/>
        <a:lstStyle/>
        <a:p>
          <a:endParaRPr lang="en-US"/>
        </a:p>
      </dgm:t>
    </dgm:pt>
    <dgm:pt modelId="{BAB62787-60A5-49A2-A393-EA6018D28CE7}" type="pres">
      <dgm:prSet presAssocID="{59B3F4D3-5283-460F-9DDC-3F0EBC47E1C1}" presName="diagram" presStyleCnt="0">
        <dgm:presLayoutVars>
          <dgm:dir/>
          <dgm:resizeHandles val="exact"/>
        </dgm:presLayoutVars>
      </dgm:prSet>
      <dgm:spPr/>
    </dgm:pt>
    <dgm:pt modelId="{EE5868AD-F868-4B21-84BE-E61A2CC73C3B}" type="pres">
      <dgm:prSet presAssocID="{E5ABCC9F-E6E0-479B-8707-2A22B1B99B88}" presName="node" presStyleLbl="node1" presStyleIdx="0" presStyleCnt="12">
        <dgm:presLayoutVars>
          <dgm:bulletEnabled val="1"/>
        </dgm:presLayoutVars>
      </dgm:prSet>
      <dgm:spPr/>
    </dgm:pt>
    <dgm:pt modelId="{DDA7771B-DF4E-441D-9A56-A608EFBE31EC}" type="pres">
      <dgm:prSet presAssocID="{DA39C66B-39A1-4563-B245-39C417BCB2F6}" presName="sibTrans" presStyleCnt="0"/>
      <dgm:spPr/>
    </dgm:pt>
    <dgm:pt modelId="{261493C7-5788-4B69-8C32-2EA997C8F87B}" type="pres">
      <dgm:prSet presAssocID="{27DAA749-F008-481F-8A4A-FBB29CAD9F3D}" presName="node" presStyleLbl="node1" presStyleIdx="1" presStyleCnt="12">
        <dgm:presLayoutVars>
          <dgm:bulletEnabled val="1"/>
        </dgm:presLayoutVars>
      </dgm:prSet>
      <dgm:spPr/>
    </dgm:pt>
    <dgm:pt modelId="{56C0962E-8AE7-4C28-AA87-B3E5C7CC74B4}" type="pres">
      <dgm:prSet presAssocID="{2425FCFC-C95B-4249-9B4F-587F298C6148}" presName="sibTrans" presStyleCnt="0"/>
      <dgm:spPr/>
    </dgm:pt>
    <dgm:pt modelId="{DC932770-AE0F-4211-B120-7C5F8A30745B}" type="pres">
      <dgm:prSet presAssocID="{AEC29BF6-A5B5-4FE4-B7EB-7DCC730E2F54}" presName="node" presStyleLbl="node1" presStyleIdx="2" presStyleCnt="12">
        <dgm:presLayoutVars>
          <dgm:bulletEnabled val="1"/>
        </dgm:presLayoutVars>
      </dgm:prSet>
      <dgm:spPr/>
    </dgm:pt>
    <dgm:pt modelId="{BFED413A-4AD2-400B-AF15-EA38D4847464}" type="pres">
      <dgm:prSet presAssocID="{B6A748D4-2829-4011-8753-F851F797916D}" presName="sibTrans" presStyleCnt="0"/>
      <dgm:spPr/>
    </dgm:pt>
    <dgm:pt modelId="{621D7FA8-3B05-441E-95B4-E864F825BFD3}" type="pres">
      <dgm:prSet presAssocID="{71611B78-6DEF-4584-B18F-A24EA8B9F847}" presName="node" presStyleLbl="node1" presStyleIdx="3" presStyleCnt="12">
        <dgm:presLayoutVars>
          <dgm:bulletEnabled val="1"/>
        </dgm:presLayoutVars>
      </dgm:prSet>
      <dgm:spPr/>
    </dgm:pt>
    <dgm:pt modelId="{FA0A9192-2E3B-4551-8F3B-E2F8062C7562}" type="pres">
      <dgm:prSet presAssocID="{9A47C80E-E835-423D-938B-44FEC29FD657}" presName="sibTrans" presStyleCnt="0"/>
      <dgm:spPr/>
    </dgm:pt>
    <dgm:pt modelId="{3DA24337-7B87-4BF7-ADAD-23A7B9913C2A}" type="pres">
      <dgm:prSet presAssocID="{03FB086E-6A14-4F3B-9E3F-B5CDCD218E52}" presName="node" presStyleLbl="node1" presStyleIdx="4" presStyleCnt="12">
        <dgm:presLayoutVars>
          <dgm:bulletEnabled val="1"/>
        </dgm:presLayoutVars>
      </dgm:prSet>
      <dgm:spPr/>
    </dgm:pt>
    <dgm:pt modelId="{54574191-7058-4816-B0C3-0D32252E76D7}" type="pres">
      <dgm:prSet presAssocID="{F33F751A-8782-4A9F-A40A-231ADE6217FE}" presName="sibTrans" presStyleCnt="0"/>
      <dgm:spPr/>
    </dgm:pt>
    <dgm:pt modelId="{600E0BD6-E795-4653-B188-8F9F74304730}" type="pres">
      <dgm:prSet presAssocID="{80625F70-E588-4B26-82A7-528CFFC94C53}" presName="node" presStyleLbl="node1" presStyleIdx="5" presStyleCnt="12">
        <dgm:presLayoutVars>
          <dgm:bulletEnabled val="1"/>
        </dgm:presLayoutVars>
      </dgm:prSet>
      <dgm:spPr/>
    </dgm:pt>
    <dgm:pt modelId="{091E2181-0957-41DE-A503-40919619685D}" type="pres">
      <dgm:prSet presAssocID="{516C1316-896E-40C7-AA9C-788DE02EB528}" presName="sibTrans" presStyleCnt="0"/>
      <dgm:spPr/>
    </dgm:pt>
    <dgm:pt modelId="{2163E802-3873-4A95-AB27-BC007F666483}" type="pres">
      <dgm:prSet presAssocID="{0237B9BB-DBEC-4791-B783-2DAF071C4E22}" presName="node" presStyleLbl="node1" presStyleIdx="6" presStyleCnt="12">
        <dgm:presLayoutVars>
          <dgm:bulletEnabled val="1"/>
        </dgm:presLayoutVars>
      </dgm:prSet>
      <dgm:spPr/>
    </dgm:pt>
    <dgm:pt modelId="{9B66A217-3E8F-4878-BAEF-ABC7D6F4ED00}" type="pres">
      <dgm:prSet presAssocID="{2A870C46-174F-40EB-A1A6-299390B6ED69}" presName="sibTrans" presStyleCnt="0"/>
      <dgm:spPr/>
    </dgm:pt>
    <dgm:pt modelId="{AB59B8AE-E640-477E-AAB6-6F358CFFD27C}" type="pres">
      <dgm:prSet presAssocID="{BEEBDCFA-F51F-4C53-9E23-769743CC622C}" presName="node" presStyleLbl="node1" presStyleIdx="7" presStyleCnt="12">
        <dgm:presLayoutVars>
          <dgm:bulletEnabled val="1"/>
        </dgm:presLayoutVars>
      </dgm:prSet>
      <dgm:spPr/>
    </dgm:pt>
    <dgm:pt modelId="{83B22F85-47AE-4DA1-9F65-D6EC8A2021C6}" type="pres">
      <dgm:prSet presAssocID="{CE484293-00EC-4F90-AF51-83137218C90B}" presName="sibTrans" presStyleCnt="0"/>
      <dgm:spPr/>
    </dgm:pt>
    <dgm:pt modelId="{69830AA4-6477-4F68-8990-BA9A4EA4F864}" type="pres">
      <dgm:prSet presAssocID="{CBFCAD5F-181C-4C51-A3BC-BFF29F877438}" presName="node" presStyleLbl="node1" presStyleIdx="8" presStyleCnt="12">
        <dgm:presLayoutVars>
          <dgm:bulletEnabled val="1"/>
        </dgm:presLayoutVars>
      </dgm:prSet>
      <dgm:spPr/>
    </dgm:pt>
    <dgm:pt modelId="{7542EC21-BAFD-4064-9CEE-0CBDAB2062AB}" type="pres">
      <dgm:prSet presAssocID="{3C4D7E8B-EEF5-4E7E-9537-5955EF7ADC78}" presName="sibTrans" presStyleCnt="0"/>
      <dgm:spPr/>
    </dgm:pt>
    <dgm:pt modelId="{F8A5DD5C-8A81-4953-8567-C3ADB789337B}" type="pres">
      <dgm:prSet presAssocID="{E69A2B8E-8B05-4CB4-99CA-87080C77D665}" presName="node" presStyleLbl="node1" presStyleIdx="9" presStyleCnt="12">
        <dgm:presLayoutVars>
          <dgm:bulletEnabled val="1"/>
        </dgm:presLayoutVars>
      </dgm:prSet>
      <dgm:spPr/>
    </dgm:pt>
    <dgm:pt modelId="{5B117B18-04F0-42FE-9579-FB54C608A973}" type="pres">
      <dgm:prSet presAssocID="{A278CA05-0908-4064-B8C2-99212FBFD391}" presName="sibTrans" presStyleCnt="0"/>
      <dgm:spPr/>
    </dgm:pt>
    <dgm:pt modelId="{BB667686-D69D-42A7-A907-27E6BF61FB2D}" type="pres">
      <dgm:prSet presAssocID="{56200340-5AA8-4D14-BBA5-1F40BF0413EA}" presName="node" presStyleLbl="node1" presStyleIdx="10" presStyleCnt="12">
        <dgm:presLayoutVars>
          <dgm:bulletEnabled val="1"/>
        </dgm:presLayoutVars>
      </dgm:prSet>
      <dgm:spPr/>
    </dgm:pt>
    <dgm:pt modelId="{3171A094-B65B-42D7-810F-C98E37F91933}" type="pres">
      <dgm:prSet presAssocID="{0A57A2A8-56D0-49AF-9255-CF8B54B30485}" presName="sibTrans" presStyleCnt="0"/>
      <dgm:spPr/>
    </dgm:pt>
    <dgm:pt modelId="{EB081AA9-5374-4C21-B372-DD9082D314AE}" type="pres">
      <dgm:prSet presAssocID="{4A214112-708D-454F-A4FF-F87BD88C0D11}" presName="node" presStyleLbl="node1" presStyleIdx="11" presStyleCnt="12">
        <dgm:presLayoutVars>
          <dgm:bulletEnabled val="1"/>
        </dgm:presLayoutVars>
      </dgm:prSet>
      <dgm:spPr/>
    </dgm:pt>
  </dgm:ptLst>
  <dgm:cxnLst>
    <dgm:cxn modelId="{F11EC805-36DA-4A1E-9E2B-6A6D6CB41F31}" type="presOf" srcId="{BEEBDCFA-F51F-4C53-9E23-769743CC622C}" destId="{AB59B8AE-E640-477E-AAB6-6F358CFFD27C}" srcOrd="0" destOrd="0" presId="urn:microsoft.com/office/officeart/2005/8/layout/default"/>
    <dgm:cxn modelId="{BFD1DB13-B4C8-4C4B-A5E1-D630594B2F02}" srcId="{59B3F4D3-5283-460F-9DDC-3F0EBC47E1C1}" destId="{03FB086E-6A14-4F3B-9E3F-B5CDCD218E52}" srcOrd="4" destOrd="0" parTransId="{EAE7D07F-D228-434C-910D-6B5DF333CF32}" sibTransId="{F33F751A-8782-4A9F-A40A-231ADE6217FE}"/>
    <dgm:cxn modelId="{6E997718-AEE6-4596-9D53-19B08D3B0F29}" type="presOf" srcId="{E69A2B8E-8B05-4CB4-99CA-87080C77D665}" destId="{F8A5DD5C-8A81-4953-8567-C3ADB789337B}" srcOrd="0" destOrd="0" presId="urn:microsoft.com/office/officeart/2005/8/layout/default"/>
    <dgm:cxn modelId="{A32EAE1F-D81A-43E5-B80A-760D1E250A95}" srcId="{59B3F4D3-5283-460F-9DDC-3F0EBC47E1C1}" destId="{27DAA749-F008-481F-8A4A-FBB29CAD9F3D}" srcOrd="1" destOrd="0" parTransId="{4554DC1D-CC55-4197-BDDB-75F16E33F2C8}" sibTransId="{2425FCFC-C95B-4249-9B4F-587F298C6148}"/>
    <dgm:cxn modelId="{F801F821-FD35-445C-985C-A67F52807505}" type="presOf" srcId="{4A214112-708D-454F-A4FF-F87BD88C0D11}" destId="{EB081AA9-5374-4C21-B372-DD9082D314AE}" srcOrd="0" destOrd="0" presId="urn:microsoft.com/office/officeart/2005/8/layout/default"/>
    <dgm:cxn modelId="{04A1AA30-E3C4-41E2-909B-BAA5159A222D}" srcId="{59B3F4D3-5283-460F-9DDC-3F0EBC47E1C1}" destId="{BEEBDCFA-F51F-4C53-9E23-769743CC622C}" srcOrd="7" destOrd="0" parTransId="{DFF4F319-3C99-4D82-900A-B2218017D5A7}" sibTransId="{CE484293-00EC-4F90-AF51-83137218C90B}"/>
    <dgm:cxn modelId="{20739233-8DBA-46CE-AD23-BE41953289D9}" type="presOf" srcId="{27DAA749-F008-481F-8A4A-FBB29CAD9F3D}" destId="{261493C7-5788-4B69-8C32-2EA997C8F87B}" srcOrd="0" destOrd="0" presId="urn:microsoft.com/office/officeart/2005/8/layout/default"/>
    <dgm:cxn modelId="{BA76513F-3EA7-4168-9809-1EC01B11F7F4}" type="presOf" srcId="{03FB086E-6A14-4F3B-9E3F-B5CDCD218E52}" destId="{3DA24337-7B87-4BF7-ADAD-23A7B9913C2A}" srcOrd="0" destOrd="0" presId="urn:microsoft.com/office/officeart/2005/8/layout/default"/>
    <dgm:cxn modelId="{B533AF42-F974-4946-9245-1FCD2BCB6389}" srcId="{59B3F4D3-5283-460F-9DDC-3F0EBC47E1C1}" destId="{0237B9BB-DBEC-4791-B783-2DAF071C4E22}" srcOrd="6" destOrd="0" parTransId="{4DEF7C60-D1BC-4976-98DA-445098421EEE}" sibTransId="{2A870C46-174F-40EB-A1A6-299390B6ED69}"/>
    <dgm:cxn modelId="{97E64547-1BA0-4980-AA73-CFC06015C50E}" srcId="{59B3F4D3-5283-460F-9DDC-3F0EBC47E1C1}" destId="{CBFCAD5F-181C-4C51-A3BC-BFF29F877438}" srcOrd="8" destOrd="0" parTransId="{70EC9CEF-E8A9-4B6E-B910-FF2B4A1556B9}" sibTransId="{3C4D7E8B-EEF5-4E7E-9537-5955EF7ADC78}"/>
    <dgm:cxn modelId="{E34CFA6D-D67D-4CDB-B7A4-34BB0DA63502}" type="presOf" srcId="{56200340-5AA8-4D14-BBA5-1F40BF0413EA}" destId="{BB667686-D69D-42A7-A907-27E6BF61FB2D}" srcOrd="0" destOrd="0" presId="urn:microsoft.com/office/officeart/2005/8/layout/default"/>
    <dgm:cxn modelId="{9BE6588E-B295-4349-BBC4-FDEA197F2B3D}" srcId="{59B3F4D3-5283-460F-9DDC-3F0EBC47E1C1}" destId="{E69A2B8E-8B05-4CB4-99CA-87080C77D665}" srcOrd="9" destOrd="0" parTransId="{E80D15EC-D1BC-4D45-9ECB-0AE272A2793B}" sibTransId="{A278CA05-0908-4064-B8C2-99212FBFD391}"/>
    <dgm:cxn modelId="{2CB4B390-FB4B-4324-A6BC-31B0BC225C62}" type="presOf" srcId="{59B3F4D3-5283-460F-9DDC-3F0EBC47E1C1}" destId="{BAB62787-60A5-49A2-A393-EA6018D28CE7}" srcOrd="0" destOrd="0" presId="urn:microsoft.com/office/officeart/2005/8/layout/default"/>
    <dgm:cxn modelId="{A35D3D95-F7F6-4EDA-88B1-B97C9EC29D0F}" srcId="{59B3F4D3-5283-460F-9DDC-3F0EBC47E1C1}" destId="{71611B78-6DEF-4584-B18F-A24EA8B9F847}" srcOrd="3" destOrd="0" parTransId="{CFBBCB9D-70FB-4BC1-8468-5C9D7CE79908}" sibTransId="{9A47C80E-E835-423D-938B-44FEC29FD657}"/>
    <dgm:cxn modelId="{A2BC4AA3-0C3A-49CE-B8BC-C7EE0506A7AE}" srcId="{59B3F4D3-5283-460F-9DDC-3F0EBC47E1C1}" destId="{56200340-5AA8-4D14-BBA5-1F40BF0413EA}" srcOrd="10" destOrd="0" parTransId="{1F533E6A-38CF-49B0-A42A-183EC1F6C5FE}" sibTransId="{0A57A2A8-56D0-49AF-9255-CF8B54B30485}"/>
    <dgm:cxn modelId="{710769A9-63E4-4EB7-B59F-A7672DD89C31}" type="presOf" srcId="{E5ABCC9F-E6E0-479B-8707-2A22B1B99B88}" destId="{EE5868AD-F868-4B21-84BE-E61A2CC73C3B}" srcOrd="0" destOrd="0" presId="urn:microsoft.com/office/officeart/2005/8/layout/default"/>
    <dgm:cxn modelId="{7B5FE8AA-2C9A-4E34-A039-3306642FCEE6}" type="presOf" srcId="{AEC29BF6-A5B5-4FE4-B7EB-7DCC730E2F54}" destId="{DC932770-AE0F-4211-B120-7C5F8A30745B}" srcOrd="0" destOrd="0" presId="urn:microsoft.com/office/officeart/2005/8/layout/default"/>
    <dgm:cxn modelId="{6EFB2CB1-FDEB-43EB-863D-D2C8932D38F6}" srcId="{59B3F4D3-5283-460F-9DDC-3F0EBC47E1C1}" destId="{4A214112-708D-454F-A4FF-F87BD88C0D11}" srcOrd="11" destOrd="0" parTransId="{1B51E85E-F6A2-4ED6-8269-8E3BEE509961}" sibTransId="{81D1F4AF-13CF-479B-A678-7D7F1194ACCB}"/>
    <dgm:cxn modelId="{2BE3FDB8-95E8-421D-BAB7-16E30DE9C2C4}" srcId="{59B3F4D3-5283-460F-9DDC-3F0EBC47E1C1}" destId="{E5ABCC9F-E6E0-479B-8707-2A22B1B99B88}" srcOrd="0" destOrd="0" parTransId="{1EB4B8C2-65F9-426E-A8C8-72BE81D5645B}" sibTransId="{DA39C66B-39A1-4563-B245-39C417BCB2F6}"/>
    <dgm:cxn modelId="{696C00D1-F4A0-4D59-AF5A-D5BA2C350D70}" type="presOf" srcId="{CBFCAD5F-181C-4C51-A3BC-BFF29F877438}" destId="{69830AA4-6477-4F68-8990-BA9A4EA4F864}" srcOrd="0" destOrd="0" presId="urn:microsoft.com/office/officeart/2005/8/layout/default"/>
    <dgm:cxn modelId="{8A463FDD-FBC5-4B5B-B9AF-0A4622731589}" type="presOf" srcId="{80625F70-E588-4B26-82A7-528CFFC94C53}" destId="{600E0BD6-E795-4653-B188-8F9F74304730}" srcOrd="0" destOrd="0" presId="urn:microsoft.com/office/officeart/2005/8/layout/default"/>
    <dgm:cxn modelId="{D8E402EB-485B-4726-99AF-AA5F8F30B595}" type="presOf" srcId="{71611B78-6DEF-4584-B18F-A24EA8B9F847}" destId="{621D7FA8-3B05-441E-95B4-E864F825BFD3}" srcOrd="0" destOrd="0" presId="urn:microsoft.com/office/officeart/2005/8/layout/default"/>
    <dgm:cxn modelId="{6B9B37ED-7BFA-44B4-8E19-D9DFD029B9CD}" type="presOf" srcId="{0237B9BB-DBEC-4791-B783-2DAF071C4E22}" destId="{2163E802-3873-4A95-AB27-BC007F666483}" srcOrd="0" destOrd="0" presId="urn:microsoft.com/office/officeart/2005/8/layout/default"/>
    <dgm:cxn modelId="{C90B9DF1-4135-44D5-B6E9-86460B80D180}" srcId="{59B3F4D3-5283-460F-9DDC-3F0EBC47E1C1}" destId="{AEC29BF6-A5B5-4FE4-B7EB-7DCC730E2F54}" srcOrd="2" destOrd="0" parTransId="{209DEE07-05CC-48CF-9206-2B02FA01A969}" sibTransId="{B6A748D4-2829-4011-8753-F851F797916D}"/>
    <dgm:cxn modelId="{8A4EBDF3-BE78-4718-BA1F-E78F5C216D4B}" srcId="{59B3F4D3-5283-460F-9DDC-3F0EBC47E1C1}" destId="{80625F70-E588-4B26-82A7-528CFFC94C53}" srcOrd="5" destOrd="0" parTransId="{0B25B74D-2F00-4184-AF00-7FC5DAC11E6A}" sibTransId="{516C1316-896E-40C7-AA9C-788DE02EB528}"/>
    <dgm:cxn modelId="{9D5C563D-A66E-4D11-A7F6-1F5942BF64A2}" type="presParOf" srcId="{BAB62787-60A5-49A2-A393-EA6018D28CE7}" destId="{EE5868AD-F868-4B21-84BE-E61A2CC73C3B}" srcOrd="0" destOrd="0" presId="urn:microsoft.com/office/officeart/2005/8/layout/default"/>
    <dgm:cxn modelId="{E8079D72-98AE-471C-8C5E-9A5881953933}" type="presParOf" srcId="{BAB62787-60A5-49A2-A393-EA6018D28CE7}" destId="{DDA7771B-DF4E-441D-9A56-A608EFBE31EC}" srcOrd="1" destOrd="0" presId="urn:microsoft.com/office/officeart/2005/8/layout/default"/>
    <dgm:cxn modelId="{A0BA0AD7-DB2F-4190-AF82-0237F290EF1F}" type="presParOf" srcId="{BAB62787-60A5-49A2-A393-EA6018D28CE7}" destId="{261493C7-5788-4B69-8C32-2EA997C8F87B}" srcOrd="2" destOrd="0" presId="urn:microsoft.com/office/officeart/2005/8/layout/default"/>
    <dgm:cxn modelId="{8EBC6D6D-75CC-45EF-9090-46F00A1389A4}" type="presParOf" srcId="{BAB62787-60A5-49A2-A393-EA6018D28CE7}" destId="{56C0962E-8AE7-4C28-AA87-B3E5C7CC74B4}" srcOrd="3" destOrd="0" presId="urn:microsoft.com/office/officeart/2005/8/layout/default"/>
    <dgm:cxn modelId="{F385C305-7D39-4AFC-BEDB-E121155C9819}" type="presParOf" srcId="{BAB62787-60A5-49A2-A393-EA6018D28CE7}" destId="{DC932770-AE0F-4211-B120-7C5F8A30745B}" srcOrd="4" destOrd="0" presId="urn:microsoft.com/office/officeart/2005/8/layout/default"/>
    <dgm:cxn modelId="{39ADC3AF-F7E9-49C5-A129-C413EB7FE6DA}" type="presParOf" srcId="{BAB62787-60A5-49A2-A393-EA6018D28CE7}" destId="{BFED413A-4AD2-400B-AF15-EA38D4847464}" srcOrd="5" destOrd="0" presId="urn:microsoft.com/office/officeart/2005/8/layout/default"/>
    <dgm:cxn modelId="{F8B0D89F-2648-4B91-BC27-7F7A269D05F0}" type="presParOf" srcId="{BAB62787-60A5-49A2-A393-EA6018D28CE7}" destId="{621D7FA8-3B05-441E-95B4-E864F825BFD3}" srcOrd="6" destOrd="0" presId="urn:microsoft.com/office/officeart/2005/8/layout/default"/>
    <dgm:cxn modelId="{CF17AE8D-9BDB-465F-AD2C-B2200FD67F13}" type="presParOf" srcId="{BAB62787-60A5-49A2-A393-EA6018D28CE7}" destId="{FA0A9192-2E3B-4551-8F3B-E2F8062C7562}" srcOrd="7" destOrd="0" presId="urn:microsoft.com/office/officeart/2005/8/layout/default"/>
    <dgm:cxn modelId="{31AE5984-B3AD-4996-A06C-0BF784A18ED8}" type="presParOf" srcId="{BAB62787-60A5-49A2-A393-EA6018D28CE7}" destId="{3DA24337-7B87-4BF7-ADAD-23A7B9913C2A}" srcOrd="8" destOrd="0" presId="urn:microsoft.com/office/officeart/2005/8/layout/default"/>
    <dgm:cxn modelId="{14A20C32-25F7-46ED-B042-FBD98C7421AD}" type="presParOf" srcId="{BAB62787-60A5-49A2-A393-EA6018D28CE7}" destId="{54574191-7058-4816-B0C3-0D32252E76D7}" srcOrd="9" destOrd="0" presId="urn:microsoft.com/office/officeart/2005/8/layout/default"/>
    <dgm:cxn modelId="{FB9602A5-67A4-4DCD-9A26-B375D59FAE0E}" type="presParOf" srcId="{BAB62787-60A5-49A2-A393-EA6018D28CE7}" destId="{600E0BD6-E795-4653-B188-8F9F74304730}" srcOrd="10" destOrd="0" presId="urn:microsoft.com/office/officeart/2005/8/layout/default"/>
    <dgm:cxn modelId="{0E929CD7-E7FB-4D2A-90E2-F45145B88236}" type="presParOf" srcId="{BAB62787-60A5-49A2-A393-EA6018D28CE7}" destId="{091E2181-0957-41DE-A503-40919619685D}" srcOrd="11" destOrd="0" presId="urn:microsoft.com/office/officeart/2005/8/layout/default"/>
    <dgm:cxn modelId="{F4642EA2-ECA4-4842-835A-EA4B320F9FFF}" type="presParOf" srcId="{BAB62787-60A5-49A2-A393-EA6018D28CE7}" destId="{2163E802-3873-4A95-AB27-BC007F666483}" srcOrd="12" destOrd="0" presId="urn:microsoft.com/office/officeart/2005/8/layout/default"/>
    <dgm:cxn modelId="{C49D90E2-BCE7-4538-B407-23D0ACDE3A5C}" type="presParOf" srcId="{BAB62787-60A5-49A2-A393-EA6018D28CE7}" destId="{9B66A217-3E8F-4878-BAEF-ABC7D6F4ED00}" srcOrd="13" destOrd="0" presId="urn:microsoft.com/office/officeart/2005/8/layout/default"/>
    <dgm:cxn modelId="{D9240638-B74A-4ADB-BF89-36DF7B220F1B}" type="presParOf" srcId="{BAB62787-60A5-49A2-A393-EA6018D28CE7}" destId="{AB59B8AE-E640-477E-AAB6-6F358CFFD27C}" srcOrd="14" destOrd="0" presId="urn:microsoft.com/office/officeart/2005/8/layout/default"/>
    <dgm:cxn modelId="{1ACE41F4-0288-4760-A7A0-A62BF06892CF}" type="presParOf" srcId="{BAB62787-60A5-49A2-A393-EA6018D28CE7}" destId="{83B22F85-47AE-4DA1-9F65-D6EC8A2021C6}" srcOrd="15" destOrd="0" presId="urn:microsoft.com/office/officeart/2005/8/layout/default"/>
    <dgm:cxn modelId="{AFA9A264-ED0A-4B82-9BAC-0B52C88C5075}" type="presParOf" srcId="{BAB62787-60A5-49A2-A393-EA6018D28CE7}" destId="{69830AA4-6477-4F68-8990-BA9A4EA4F864}" srcOrd="16" destOrd="0" presId="urn:microsoft.com/office/officeart/2005/8/layout/default"/>
    <dgm:cxn modelId="{835A5BED-252A-491B-ABC1-BCD0C1C5E5A8}" type="presParOf" srcId="{BAB62787-60A5-49A2-A393-EA6018D28CE7}" destId="{7542EC21-BAFD-4064-9CEE-0CBDAB2062AB}" srcOrd="17" destOrd="0" presId="urn:microsoft.com/office/officeart/2005/8/layout/default"/>
    <dgm:cxn modelId="{D2905055-6E73-4EB7-9F4F-CDB4A096E17C}" type="presParOf" srcId="{BAB62787-60A5-49A2-A393-EA6018D28CE7}" destId="{F8A5DD5C-8A81-4953-8567-C3ADB789337B}" srcOrd="18" destOrd="0" presId="urn:microsoft.com/office/officeart/2005/8/layout/default"/>
    <dgm:cxn modelId="{7177ED1F-D775-4820-AEEE-1EAADBBECD1D}" type="presParOf" srcId="{BAB62787-60A5-49A2-A393-EA6018D28CE7}" destId="{5B117B18-04F0-42FE-9579-FB54C608A973}" srcOrd="19" destOrd="0" presId="urn:microsoft.com/office/officeart/2005/8/layout/default"/>
    <dgm:cxn modelId="{FD050B11-ACD9-4166-B0CD-3F417A0932EC}" type="presParOf" srcId="{BAB62787-60A5-49A2-A393-EA6018D28CE7}" destId="{BB667686-D69D-42A7-A907-27E6BF61FB2D}" srcOrd="20" destOrd="0" presId="urn:microsoft.com/office/officeart/2005/8/layout/default"/>
    <dgm:cxn modelId="{7239C3BF-2506-4E91-96EF-718E0E697B33}" type="presParOf" srcId="{BAB62787-60A5-49A2-A393-EA6018D28CE7}" destId="{3171A094-B65B-42D7-810F-C98E37F91933}" srcOrd="21" destOrd="0" presId="urn:microsoft.com/office/officeart/2005/8/layout/default"/>
    <dgm:cxn modelId="{50A8CDEE-6367-4827-8541-3576CFBCE6D2}" type="presParOf" srcId="{BAB62787-60A5-49A2-A393-EA6018D28CE7}" destId="{EB081AA9-5374-4C21-B372-DD9082D314AE}"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8A5F52-E9E3-49AC-8FC1-84DA90576F0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1838ACC6-54A3-4947-BC57-986085429C64}">
      <dgm:prSet custT="1"/>
      <dgm:spPr/>
      <dgm:t>
        <a:bodyPr/>
        <a:lstStyle/>
        <a:p>
          <a:pPr>
            <a:lnSpc>
              <a:spcPct val="100000"/>
            </a:lnSpc>
          </a:pPr>
          <a:r>
            <a:rPr lang="en-US" sz="1800" dirty="0"/>
            <a:t>Egypt Elementary is a federally funded school-wide Title 1 school. </a:t>
          </a:r>
        </a:p>
      </dgm:t>
    </dgm:pt>
    <dgm:pt modelId="{B83DDD87-B908-4A34-BB57-E507AEBD0A1C}" type="parTrans" cxnId="{3AB35E3E-9702-489D-85E2-6205F635468C}">
      <dgm:prSet/>
      <dgm:spPr/>
      <dgm:t>
        <a:bodyPr/>
        <a:lstStyle/>
        <a:p>
          <a:endParaRPr lang="en-US"/>
        </a:p>
      </dgm:t>
    </dgm:pt>
    <dgm:pt modelId="{AFE13A53-8826-4B4B-BA25-7F314D2ACB7C}" type="sibTrans" cxnId="{3AB35E3E-9702-489D-85E2-6205F635468C}">
      <dgm:prSet/>
      <dgm:spPr/>
      <dgm:t>
        <a:bodyPr/>
        <a:lstStyle/>
        <a:p>
          <a:endParaRPr lang="en-US"/>
        </a:p>
      </dgm:t>
    </dgm:pt>
    <dgm:pt modelId="{0BDBBC9C-6BCE-4AB2-8CFA-3D50CCC966C7}">
      <dgm:prSet custT="1"/>
      <dgm:spPr/>
      <dgm:t>
        <a:bodyPr/>
        <a:lstStyle/>
        <a:p>
          <a:pPr>
            <a:lnSpc>
              <a:spcPct val="100000"/>
            </a:lnSpc>
          </a:pPr>
          <a:r>
            <a:rPr lang="en-US" sz="1600" dirty="0"/>
            <a:t>Title I is a part of the ESSA Law (Every Student Success Act).  Title I requires that schools create a positive and supportive learning environment that results in high levels of achievement for all students.  </a:t>
          </a:r>
        </a:p>
      </dgm:t>
    </dgm:pt>
    <dgm:pt modelId="{E327E1E6-00C9-44D8-B77C-005A026B2BE8}" type="parTrans" cxnId="{F4B8205E-2AFB-4CA8-AF18-455D90E9F332}">
      <dgm:prSet/>
      <dgm:spPr/>
      <dgm:t>
        <a:bodyPr/>
        <a:lstStyle/>
        <a:p>
          <a:endParaRPr lang="en-US"/>
        </a:p>
      </dgm:t>
    </dgm:pt>
    <dgm:pt modelId="{8BFF4775-E4EE-4ED0-AFCF-DC6C8A13174F}" type="sibTrans" cxnId="{F4B8205E-2AFB-4CA8-AF18-455D90E9F332}">
      <dgm:prSet/>
      <dgm:spPr/>
      <dgm:t>
        <a:bodyPr/>
        <a:lstStyle/>
        <a:p>
          <a:endParaRPr lang="en-US"/>
        </a:p>
      </dgm:t>
    </dgm:pt>
    <dgm:pt modelId="{9E4F0C09-F91A-42B9-A3F5-9C3E1325423B}" type="pres">
      <dgm:prSet presAssocID="{218A5F52-E9E3-49AC-8FC1-84DA90576F07}" presName="root" presStyleCnt="0">
        <dgm:presLayoutVars>
          <dgm:dir/>
          <dgm:resizeHandles val="exact"/>
        </dgm:presLayoutVars>
      </dgm:prSet>
      <dgm:spPr/>
    </dgm:pt>
    <dgm:pt modelId="{6EEF794F-E84C-4523-91C2-A2968570A9BD}" type="pres">
      <dgm:prSet presAssocID="{1838ACC6-54A3-4947-BC57-986085429C64}" presName="compNode" presStyleCnt="0"/>
      <dgm:spPr/>
    </dgm:pt>
    <dgm:pt modelId="{62EC3BEC-81F6-457D-874C-7564A2B48EFC}" type="pres">
      <dgm:prSet presAssocID="{1838ACC6-54A3-4947-BC57-986085429C6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05118F5B-4D5E-41EB-B19D-F8CB6468BD7A}" type="pres">
      <dgm:prSet presAssocID="{1838ACC6-54A3-4947-BC57-986085429C64}" presName="spaceRect" presStyleCnt="0"/>
      <dgm:spPr/>
    </dgm:pt>
    <dgm:pt modelId="{06C850E2-D389-47D0-A947-4B6998557416}" type="pres">
      <dgm:prSet presAssocID="{1838ACC6-54A3-4947-BC57-986085429C64}" presName="textRect" presStyleLbl="revTx" presStyleIdx="0" presStyleCnt="2">
        <dgm:presLayoutVars>
          <dgm:chMax val="1"/>
          <dgm:chPref val="1"/>
        </dgm:presLayoutVars>
      </dgm:prSet>
      <dgm:spPr/>
    </dgm:pt>
    <dgm:pt modelId="{CEAEC2EF-EC53-4534-8633-D411E176095B}" type="pres">
      <dgm:prSet presAssocID="{AFE13A53-8826-4B4B-BA25-7F314D2ACB7C}" presName="sibTrans" presStyleCnt="0"/>
      <dgm:spPr/>
    </dgm:pt>
    <dgm:pt modelId="{9C7507CD-0987-4E7F-A00F-FE34F01331E5}" type="pres">
      <dgm:prSet presAssocID="{0BDBBC9C-6BCE-4AB2-8CFA-3D50CCC966C7}" presName="compNode" presStyleCnt="0"/>
      <dgm:spPr/>
    </dgm:pt>
    <dgm:pt modelId="{15ADCBAA-9DD9-4E06-82AD-DE4A69AEDD1F}" type="pres">
      <dgm:prSet presAssocID="{0BDBBC9C-6BCE-4AB2-8CFA-3D50CCC966C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Roll"/>
        </a:ext>
      </dgm:extLst>
    </dgm:pt>
    <dgm:pt modelId="{0DD002D7-D496-43A2-BDC3-08146EA7CF4C}" type="pres">
      <dgm:prSet presAssocID="{0BDBBC9C-6BCE-4AB2-8CFA-3D50CCC966C7}" presName="spaceRect" presStyleCnt="0"/>
      <dgm:spPr/>
    </dgm:pt>
    <dgm:pt modelId="{D3D00D28-32BC-464F-BE7C-58557CA78CC1}" type="pres">
      <dgm:prSet presAssocID="{0BDBBC9C-6BCE-4AB2-8CFA-3D50CCC966C7}" presName="textRect" presStyleLbl="revTx" presStyleIdx="1" presStyleCnt="2">
        <dgm:presLayoutVars>
          <dgm:chMax val="1"/>
          <dgm:chPref val="1"/>
        </dgm:presLayoutVars>
      </dgm:prSet>
      <dgm:spPr/>
    </dgm:pt>
  </dgm:ptLst>
  <dgm:cxnLst>
    <dgm:cxn modelId="{3AB35E3E-9702-489D-85E2-6205F635468C}" srcId="{218A5F52-E9E3-49AC-8FC1-84DA90576F07}" destId="{1838ACC6-54A3-4947-BC57-986085429C64}" srcOrd="0" destOrd="0" parTransId="{B83DDD87-B908-4A34-BB57-E507AEBD0A1C}" sibTransId="{AFE13A53-8826-4B4B-BA25-7F314D2ACB7C}"/>
    <dgm:cxn modelId="{F4B8205E-2AFB-4CA8-AF18-455D90E9F332}" srcId="{218A5F52-E9E3-49AC-8FC1-84DA90576F07}" destId="{0BDBBC9C-6BCE-4AB2-8CFA-3D50CCC966C7}" srcOrd="1" destOrd="0" parTransId="{E327E1E6-00C9-44D8-B77C-005A026B2BE8}" sibTransId="{8BFF4775-E4EE-4ED0-AFCF-DC6C8A13174F}"/>
    <dgm:cxn modelId="{A7F0557E-0920-4DE8-BCDE-7F3507785D37}" type="presOf" srcId="{0BDBBC9C-6BCE-4AB2-8CFA-3D50CCC966C7}" destId="{D3D00D28-32BC-464F-BE7C-58557CA78CC1}" srcOrd="0" destOrd="0" presId="urn:microsoft.com/office/officeart/2018/2/layout/IconLabelList"/>
    <dgm:cxn modelId="{C1D294EF-5EF0-4F97-8AC8-25878117D7D8}" type="presOf" srcId="{1838ACC6-54A3-4947-BC57-986085429C64}" destId="{06C850E2-D389-47D0-A947-4B6998557416}" srcOrd="0" destOrd="0" presId="urn:microsoft.com/office/officeart/2018/2/layout/IconLabelList"/>
    <dgm:cxn modelId="{535AD6F1-4951-46D1-B23D-3AFDEA5E787E}" type="presOf" srcId="{218A5F52-E9E3-49AC-8FC1-84DA90576F07}" destId="{9E4F0C09-F91A-42B9-A3F5-9C3E1325423B}" srcOrd="0" destOrd="0" presId="urn:microsoft.com/office/officeart/2018/2/layout/IconLabelList"/>
    <dgm:cxn modelId="{4B661308-6FA7-4472-9565-117FD7291888}" type="presParOf" srcId="{9E4F0C09-F91A-42B9-A3F5-9C3E1325423B}" destId="{6EEF794F-E84C-4523-91C2-A2968570A9BD}" srcOrd="0" destOrd="0" presId="urn:microsoft.com/office/officeart/2018/2/layout/IconLabelList"/>
    <dgm:cxn modelId="{2033254D-B14C-458B-B28D-9F79F9A10FFD}" type="presParOf" srcId="{6EEF794F-E84C-4523-91C2-A2968570A9BD}" destId="{62EC3BEC-81F6-457D-874C-7564A2B48EFC}" srcOrd="0" destOrd="0" presId="urn:microsoft.com/office/officeart/2018/2/layout/IconLabelList"/>
    <dgm:cxn modelId="{31C9EDF7-289B-47AF-8217-27585A652F8B}" type="presParOf" srcId="{6EEF794F-E84C-4523-91C2-A2968570A9BD}" destId="{05118F5B-4D5E-41EB-B19D-F8CB6468BD7A}" srcOrd="1" destOrd="0" presId="urn:microsoft.com/office/officeart/2018/2/layout/IconLabelList"/>
    <dgm:cxn modelId="{F562F7C4-79D2-43A4-A32E-72C3EDD90D10}" type="presParOf" srcId="{6EEF794F-E84C-4523-91C2-A2968570A9BD}" destId="{06C850E2-D389-47D0-A947-4B6998557416}" srcOrd="2" destOrd="0" presId="urn:microsoft.com/office/officeart/2018/2/layout/IconLabelList"/>
    <dgm:cxn modelId="{6506C91F-77E0-49ED-98A5-A5ECCD8F3080}" type="presParOf" srcId="{9E4F0C09-F91A-42B9-A3F5-9C3E1325423B}" destId="{CEAEC2EF-EC53-4534-8633-D411E176095B}" srcOrd="1" destOrd="0" presId="urn:microsoft.com/office/officeart/2018/2/layout/IconLabelList"/>
    <dgm:cxn modelId="{C6C9847A-1DC2-4923-A265-BC8A455EF377}" type="presParOf" srcId="{9E4F0C09-F91A-42B9-A3F5-9C3E1325423B}" destId="{9C7507CD-0987-4E7F-A00F-FE34F01331E5}" srcOrd="2" destOrd="0" presId="urn:microsoft.com/office/officeart/2018/2/layout/IconLabelList"/>
    <dgm:cxn modelId="{CF236837-D173-4663-A21D-BB0CD08AE4F1}" type="presParOf" srcId="{9C7507CD-0987-4E7F-A00F-FE34F01331E5}" destId="{15ADCBAA-9DD9-4E06-82AD-DE4A69AEDD1F}" srcOrd="0" destOrd="0" presId="urn:microsoft.com/office/officeart/2018/2/layout/IconLabelList"/>
    <dgm:cxn modelId="{5367FDF7-681E-407B-9BE2-692972787FB2}" type="presParOf" srcId="{9C7507CD-0987-4E7F-A00F-FE34F01331E5}" destId="{0DD002D7-D496-43A2-BDC3-08146EA7CF4C}" srcOrd="1" destOrd="0" presId="urn:microsoft.com/office/officeart/2018/2/layout/IconLabelList"/>
    <dgm:cxn modelId="{06DEDB29-7B20-4693-B8FB-97DEBF5A54C0}" type="presParOf" srcId="{9C7507CD-0987-4E7F-A00F-FE34F01331E5}" destId="{D3D00D28-32BC-464F-BE7C-58557CA78CC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868AD-F868-4B21-84BE-E61A2CC73C3B}">
      <dsp:nvSpPr>
        <dsp:cNvPr id="0" name=""/>
        <dsp:cNvSpPr/>
      </dsp:nvSpPr>
      <dsp:spPr>
        <a:xfrm>
          <a:off x="387350" y="2182"/>
          <a:ext cx="1694656" cy="101679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Notice of Title I School Status</a:t>
          </a:r>
        </a:p>
      </dsp:txBody>
      <dsp:txXfrm>
        <a:off x="387350" y="2182"/>
        <a:ext cx="1694656" cy="1016793"/>
      </dsp:txXfrm>
    </dsp:sp>
    <dsp:sp modelId="{261493C7-5788-4B69-8C32-2EA997C8F87B}">
      <dsp:nvSpPr>
        <dsp:cNvPr id="0" name=""/>
        <dsp:cNvSpPr/>
      </dsp:nvSpPr>
      <dsp:spPr>
        <a:xfrm>
          <a:off x="2251471" y="2182"/>
          <a:ext cx="1694656" cy="101679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Family Engagement Policies</a:t>
          </a:r>
        </a:p>
      </dsp:txBody>
      <dsp:txXfrm>
        <a:off x="2251471" y="2182"/>
        <a:ext cx="1694656" cy="1016793"/>
      </dsp:txXfrm>
    </dsp:sp>
    <dsp:sp modelId="{DC932770-AE0F-4211-B120-7C5F8A30745B}">
      <dsp:nvSpPr>
        <dsp:cNvPr id="0" name=""/>
        <dsp:cNvSpPr/>
      </dsp:nvSpPr>
      <dsp:spPr>
        <a:xfrm>
          <a:off x="4115593" y="2182"/>
          <a:ext cx="1694656" cy="101679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Reporting Pupil Progress</a:t>
          </a:r>
        </a:p>
      </dsp:txBody>
      <dsp:txXfrm>
        <a:off x="4115593" y="2182"/>
        <a:ext cx="1694656" cy="1016793"/>
      </dsp:txXfrm>
    </dsp:sp>
    <dsp:sp modelId="{621D7FA8-3B05-441E-95B4-E864F825BFD3}">
      <dsp:nvSpPr>
        <dsp:cNvPr id="0" name=""/>
        <dsp:cNvSpPr/>
      </dsp:nvSpPr>
      <dsp:spPr>
        <a:xfrm>
          <a:off x="387350" y="1188441"/>
          <a:ext cx="1694656" cy="101679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Parent-Teacher Conferences</a:t>
          </a:r>
        </a:p>
      </dsp:txBody>
      <dsp:txXfrm>
        <a:off x="387350" y="1188441"/>
        <a:ext cx="1694656" cy="1016793"/>
      </dsp:txXfrm>
    </dsp:sp>
    <dsp:sp modelId="{3DA24337-7B87-4BF7-ADAD-23A7B9913C2A}">
      <dsp:nvSpPr>
        <dsp:cNvPr id="0" name=""/>
        <dsp:cNvSpPr/>
      </dsp:nvSpPr>
      <dsp:spPr>
        <a:xfrm>
          <a:off x="2251471" y="1188441"/>
          <a:ext cx="1694656" cy="101679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Parental Involvement Requirements</a:t>
          </a:r>
        </a:p>
      </dsp:txBody>
      <dsp:txXfrm>
        <a:off x="2251471" y="1188441"/>
        <a:ext cx="1694656" cy="1016793"/>
      </dsp:txXfrm>
    </dsp:sp>
    <dsp:sp modelId="{600E0BD6-E795-4653-B188-8F9F74304730}">
      <dsp:nvSpPr>
        <dsp:cNvPr id="0" name=""/>
        <dsp:cNvSpPr/>
      </dsp:nvSpPr>
      <dsp:spPr>
        <a:xfrm>
          <a:off x="4115593" y="1188441"/>
          <a:ext cx="1694656" cy="101679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Availability of Parent Training and Meetings</a:t>
          </a:r>
        </a:p>
      </dsp:txBody>
      <dsp:txXfrm>
        <a:off x="4115593" y="1188441"/>
        <a:ext cx="1694656" cy="1016793"/>
      </dsp:txXfrm>
    </dsp:sp>
    <dsp:sp modelId="{2163E802-3873-4A95-AB27-BC007F666483}">
      <dsp:nvSpPr>
        <dsp:cNvPr id="0" name=""/>
        <dsp:cNvSpPr/>
      </dsp:nvSpPr>
      <dsp:spPr>
        <a:xfrm>
          <a:off x="387350" y="2374701"/>
          <a:ext cx="1694656" cy="101679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District/School Progress</a:t>
          </a:r>
        </a:p>
      </dsp:txBody>
      <dsp:txXfrm>
        <a:off x="387350" y="2374701"/>
        <a:ext cx="1694656" cy="1016793"/>
      </dsp:txXfrm>
    </dsp:sp>
    <dsp:sp modelId="{AB59B8AE-E640-477E-AAB6-6F358CFFD27C}">
      <dsp:nvSpPr>
        <dsp:cNvPr id="0" name=""/>
        <dsp:cNvSpPr/>
      </dsp:nvSpPr>
      <dsp:spPr>
        <a:xfrm>
          <a:off x="2251471" y="2374701"/>
          <a:ext cx="1694656" cy="101679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School Improvement Plan</a:t>
          </a:r>
        </a:p>
      </dsp:txBody>
      <dsp:txXfrm>
        <a:off x="2251471" y="2374701"/>
        <a:ext cx="1694656" cy="1016793"/>
      </dsp:txXfrm>
    </dsp:sp>
    <dsp:sp modelId="{69830AA4-6477-4F68-8990-BA9A4EA4F864}">
      <dsp:nvSpPr>
        <dsp:cNvPr id="0" name=""/>
        <dsp:cNvSpPr/>
      </dsp:nvSpPr>
      <dsp:spPr>
        <a:xfrm>
          <a:off x="4115593" y="2374701"/>
          <a:ext cx="1694656" cy="101679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Parent’s Right to Know</a:t>
          </a:r>
        </a:p>
      </dsp:txBody>
      <dsp:txXfrm>
        <a:off x="4115593" y="2374701"/>
        <a:ext cx="1694656" cy="1016793"/>
      </dsp:txXfrm>
    </dsp:sp>
    <dsp:sp modelId="{F8A5DD5C-8A81-4953-8567-C3ADB789337B}">
      <dsp:nvSpPr>
        <dsp:cNvPr id="0" name=""/>
        <dsp:cNvSpPr/>
      </dsp:nvSpPr>
      <dsp:spPr>
        <a:xfrm>
          <a:off x="387350" y="3560960"/>
          <a:ext cx="1694656" cy="101679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Teacher Qualifications</a:t>
          </a:r>
        </a:p>
      </dsp:txBody>
      <dsp:txXfrm>
        <a:off x="387350" y="3560960"/>
        <a:ext cx="1694656" cy="1016793"/>
      </dsp:txXfrm>
    </dsp:sp>
    <dsp:sp modelId="{BB667686-D69D-42A7-A907-27E6BF61FB2D}">
      <dsp:nvSpPr>
        <dsp:cNvPr id="0" name=""/>
        <dsp:cNvSpPr/>
      </dsp:nvSpPr>
      <dsp:spPr>
        <a:xfrm>
          <a:off x="2251471" y="3560960"/>
          <a:ext cx="1694656" cy="101679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School / Parent Compact</a:t>
          </a:r>
        </a:p>
      </dsp:txBody>
      <dsp:txXfrm>
        <a:off x="2251471" y="3560960"/>
        <a:ext cx="1694656" cy="1016793"/>
      </dsp:txXfrm>
    </dsp:sp>
    <dsp:sp modelId="{EB081AA9-5374-4C21-B372-DD9082D314AE}">
      <dsp:nvSpPr>
        <dsp:cNvPr id="0" name=""/>
        <dsp:cNvSpPr/>
      </dsp:nvSpPr>
      <dsp:spPr>
        <a:xfrm>
          <a:off x="4115593" y="3560960"/>
          <a:ext cx="1694656" cy="101679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Student Code of Conduct</a:t>
          </a:r>
        </a:p>
      </dsp:txBody>
      <dsp:txXfrm>
        <a:off x="4115593" y="3560960"/>
        <a:ext cx="1694656" cy="10167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C3BEC-81F6-457D-874C-7564A2B48EFC}">
      <dsp:nvSpPr>
        <dsp:cNvPr id="0" name=""/>
        <dsp:cNvSpPr/>
      </dsp:nvSpPr>
      <dsp:spPr>
        <a:xfrm>
          <a:off x="971769" y="593357"/>
          <a:ext cx="1518750" cy="1518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C850E2-D389-47D0-A947-4B6998557416}">
      <dsp:nvSpPr>
        <dsp:cNvPr id="0" name=""/>
        <dsp:cNvSpPr/>
      </dsp:nvSpPr>
      <dsp:spPr>
        <a:xfrm>
          <a:off x="43644" y="2644317"/>
          <a:ext cx="3375000" cy="149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Egypt Elementary is a federally funded school-wide Title 1 school. </a:t>
          </a:r>
        </a:p>
      </dsp:txBody>
      <dsp:txXfrm>
        <a:off x="43644" y="2644317"/>
        <a:ext cx="3375000" cy="1496250"/>
      </dsp:txXfrm>
    </dsp:sp>
    <dsp:sp modelId="{15ADCBAA-9DD9-4E06-82AD-DE4A69AEDD1F}">
      <dsp:nvSpPr>
        <dsp:cNvPr id="0" name=""/>
        <dsp:cNvSpPr/>
      </dsp:nvSpPr>
      <dsp:spPr>
        <a:xfrm>
          <a:off x="4937394" y="593357"/>
          <a:ext cx="1518750" cy="1518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D00D28-32BC-464F-BE7C-58557CA78CC1}">
      <dsp:nvSpPr>
        <dsp:cNvPr id="0" name=""/>
        <dsp:cNvSpPr/>
      </dsp:nvSpPr>
      <dsp:spPr>
        <a:xfrm>
          <a:off x="4009269" y="2644317"/>
          <a:ext cx="3375000" cy="149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Title I is a part of the ESSA Law (Every Student Success Act).  Title I requires that schools create a positive and supportive learning environment that results in high levels of achievement for all students.  </a:t>
          </a:r>
        </a:p>
      </dsp:txBody>
      <dsp:txXfrm>
        <a:off x="4009269" y="2644317"/>
        <a:ext cx="3375000" cy="14962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2A690B5-21E8-B119-7CBD-7ACBEA95897A}"/>
              </a:ext>
            </a:extLst>
          </p:cNvPr>
          <p:cNvCxnSpPr>
            <a:cxnSpLocks noChangeShapeType="1"/>
          </p:cNvCxnSpPr>
          <p:nvPr/>
        </p:nvCxnSpPr>
        <p:spPr bwMode="auto">
          <a:xfrm>
            <a:off x="1463675" y="3549650"/>
            <a:ext cx="2971800" cy="1588"/>
          </a:xfrm>
          <a:prstGeom prst="line">
            <a:avLst/>
          </a:prstGeom>
          <a:noFill/>
          <a:ln w="9525">
            <a:solidFill>
              <a:srgbClr val="E9E9E8"/>
            </a:solidFill>
            <a:round/>
            <a:headEnd/>
            <a:tailEnd/>
          </a:ln>
          <a:effectLst>
            <a:outerShdw blurRad="31750" algn="tl" rotWithShape="0">
              <a:srgbClr val="808080">
                <a:alpha val="54999"/>
              </a:srgbClr>
            </a:outerShdw>
          </a:effectLst>
          <a:extLst>
            <a:ext uri="{909E8E84-426E-40DD-AFC4-6F175D3DCCD1}">
              <a14:hiddenFill xmlns:a14="http://schemas.microsoft.com/office/drawing/2010/main">
                <a:noFill/>
              </a14:hiddenFill>
            </a:ext>
          </a:extLst>
        </p:spPr>
      </p:cxnSp>
      <p:cxnSp>
        <p:nvCxnSpPr>
          <p:cNvPr id="5" name="Straight Connector 4">
            <a:extLst>
              <a:ext uri="{FF2B5EF4-FFF2-40B4-BE49-F238E27FC236}">
                <a16:creationId xmlns:a16="http://schemas.microsoft.com/office/drawing/2014/main" id="{6E28334B-F187-F158-0899-1BA0D44C635A}"/>
              </a:ext>
            </a:extLst>
          </p:cNvPr>
          <p:cNvCxnSpPr>
            <a:cxnSpLocks noChangeShapeType="1"/>
          </p:cNvCxnSpPr>
          <p:nvPr/>
        </p:nvCxnSpPr>
        <p:spPr bwMode="auto">
          <a:xfrm>
            <a:off x="4708525" y="3549650"/>
            <a:ext cx="2971800" cy="1588"/>
          </a:xfrm>
          <a:prstGeom prst="line">
            <a:avLst/>
          </a:prstGeom>
          <a:noFill/>
          <a:ln w="9525">
            <a:solidFill>
              <a:srgbClr val="E9E9E8"/>
            </a:solidFill>
            <a:round/>
            <a:headEnd/>
            <a:tailEnd/>
          </a:ln>
          <a:effectLst>
            <a:outerShdw blurRad="31750" algn="tl" rotWithShape="0">
              <a:srgbClr val="808080">
                <a:alpha val="54999"/>
              </a:srgbClr>
            </a:outerShdw>
          </a:effectLst>
          <a:extLst>
            <a:ext uri="{909E8E84-426E-40DD-AFC4-6F175D3DCCD1}">
              <a14:hiddenFill xmlns:a14="http://schemas.microsoft.com/office/drawing/2010/main">
                <a:noFill/>
              </a14:hiddenFill>
            </a:ext>
          </a:extLst>
        </p:spPr>
      </p:cxnSp>
      <p:sp>
        <p:nvSpPr>
          <p:cNvPr id="6" name="Oval 5">
            <a:extLst>
              <a:ext uri="{FF2B5EF4-FFF2-40B4-BE49-F238E27FC236}">
                <a16:creationId xmlns:a16="http://schemas.microsoft.com/office/drawing/2014/main" id="{E6D64F70-4A61-C696-E00D-1B922EBD44D4}"/>
              </a:ext>
            </a:extLst>
          </p:cNvPr>
          <p:cNvSpPr>
            <a:spLocks noChangeArrowheads="1"/>
          </p:cNvSpPr>
          <p:nvPr/>
        </p:nvSpPr>
        <p:spPr bwMode="auto">
          <a:xfrm>
            <a:off x="4540250" y="3525838"/>
            <a:ext cx="46038" cy="46037"/>
          </a:xfrm>
          <a:prstGeom prst="ellipse">
            <a:avLst/>
          </a:prstGeom>
          <a:solidFill>
            <a:schemeClr val="accent2"/>
          </a:solidFill>
          <a:ln w="38100">
            <a:solidFill>
              <a:schemeClr val="accent2"/>
            </a:solidFill>
            <a:round/>
            <a:headEnd/>
            <a:tailEnd/>
          </a:ln>
          <a:effectLst>
            <a:outerShdw blurRad="31750" algn="tl" rotWithShape="0">
              <a:srgbClr val="808080">
                <a:alpha val="54999"/>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p>
        </p:txBody>
      </p:sp>
      <p:sp>
        <p:nvSpPr>
          <p:cNvPr id="7" name="Date Placeholder 14">
            <a:extLst>
              <a:ext uri="{FF2B5EF4-FFF2-40B4-BE49-F238E27FC236}">
                <a16:creationId xmlns:a16="http://schemas.microsoft.com/office/drawing/2014/main" id="{FF348D83-76F3-8501-BC13-0E37A143994D}"/>
              </a:ext>
            </a:extLst>
          </p:cNvPr>
          <p:cNvSpPr>
            <a:spLocks noGrp="1"/>
          </p:cNvSpPr>
          <p:nvPr>
            <p:ph type="dt" sz="half" idx="10"/>
          </p:nvPr>
        </p:nvSpPr>
        <p:spPr/>
        <p:txBody>
          <a:bodyPr/>
          <a:lstStyle>
            <a:lvl1pPr>
              <a:defRPr/>
            </a:lvl1pPr>
          </a:lstStyle>
          <a:p>
            <a:pPr>
              <a:defRPr/>
            </a:pPr>
            <a:fld id="{9839E9ED-3367-4FD1-A55C-C5222872F32C}" type="datetime1">
              <a:rPr lang="en-US" altLang="en-US"/>
              <a:pPr>
                <a:defRPr/>
              </a:pPr>
              <a:t>9/4/2024</a:t>
            </a:fld>
            <a:endParaRPr lang="en-US" altLang="en-US"/>
          </a:p>
        </p:txBody>
      </p:sp>
      <p:sp>
        <p:nvSpPr>
          <p:cNvPr id="8" name="Slide Number Placeholder 15">
            <a:extLst>
              <a:ext uri="{FF2B5EF4-FFF2-40B4-BE49-F238E27FC236}">
                <a16:creationId xmlns:a16="http://schemas.microsoft.com/office/drawing/2014/main" id="{CD315B34-E384-39E6-57A0-1248AA30C96A}"/>
              </a:ext>
            </a:extLst>
          </p:cNvPr>
          <p:cNvSpPr>
            <a:spLocks noGrp="1"/>
          </p:cNvSpPr>
          <p:nvPr>
            <p:ph type="sldNum" sz="quarter" idx="11"/>
          </p:nvPr>
        </p:nvSpPr>
        <p:spPr/>
        <p:txBody>
          <a:bodyPr/>
          <a:lstStyle>
            <a:lvl1pPr>
              <a:defRPr/>
            </a:lvl1pPr>
          </a:lstStyle>
          <a:p>
            <a:fld id="{66F776EA-8303-44F1-B6F6-0A76C27DB3C5}" type="slidenum">
              <a:rPr lang="en-US" altLang="en-US"/>
              <a:pPr/>
              <a:t>‹#›</a:t>
            </a:fld>
            <a:endParaRPr lang="en-US" altLang="en-US"/>
          </a:p>
        </p:txBody>
      </p:sp>
      <p:sp>
        <p:nvSpPr>
          <p:cNvPr id="10" name="Footer Placeholder 16">
            <a:extLst>
              <a:ext uri="{FF2B5EF4-FFF2-40B4-BE49-F238E27FC236}">
                <a16:creationId xmlns:a16="http://schemas.microsoft.com/office/drawing/2014/main" id="{B664FA7A-1CC2-2768-2360-9F54C4E9ABE5}"/>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86700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DBC0134A-F34F-B25D-BA1D-425A3030D76A}"/>
              </a:ext>
            </a:extLst>
          </p:cNvPr>
          <p:cNvSpPr>
            <a:spLocks noGrp="1"/>
          </p:cNvSpPr>
          <p:nvPr>
            <p:ph type="dt" sz="half" idx="10"/>
          </p:nvPr>
        </p:nvSpPr>
        <p:spPr/>
        <p:txBody>
          <a:bodyPr/>
          <a:lstStyle>
            <a:lvl1pPr>
              <a:defRPr/>
            </a:lvl1pPr>
          </a:lstStyle>
          <a:p>
            <a:pPr>
              <a:defRPr/>
            </a:pPr>
            <a:fld id="{F74393E4-461E-464F-973A-6AA246657B10}" type="datetimeFigureOut">
              <a:rPr lang="en-US" altLang="en-US"/>
              <a:pPr>
                <a:defRPr/>
              </a:pPr>
              <a:t>9/4/2024</a:t>
            </a:fld>
            <a:endParaRPr lang="en-US" altLang="en-US"/>
          </a:p>
        </p:txBody>
      </p:sp>
      <p:sp>
        <p:nvSpPr>
          <p:cNvPr id="5" name="Footer Placeholder 9">
            <a:extLst>
              <a:ext uri="{FF2B5EF4-FFF2-40B4-BE49-F238E27FC236}">
                <a16:creationId xmlns:a16="http://schemas.microsoft.com/office/drawing/2014/main" id="{208FA3A5-F016-81BD-BCB6-4A03170E8B3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1">
            <a:extLst>
              <a:ext uri="{FF2B5EF4-FFF2-40B4-BE49-F238E27FC236}">
                <a16:creationId xmlns:a16="http://schemas.microsoft.com/office/drawing/2014/main" id="{E2E096EE-041A-E735-EE60-594048FF430F}"/>
              </a:ext>
            </a:extLst>
          </p:cNvPr>
          <p:cNvSpPr>
            <a:spLocks noGrp="1"/>
          </p:cNvSpPr>
          <p:nvPr>
            <p:ph type="sldNum" sz="quarter" idx="12"/>
          </p:nvPr>
        </p:nvSpPr>
        <p:spPr/>
        <p:txBody>
          <a:bodyPr/>
          <a:lstStyle>
            <a:lvl1pPr>
              <a:defRPr/>
            </a:lvl1pPr>
          </a:lstStyle>
          <a:p>
            <a:fld id="{CA0A6560-4F1B-488A-A471-628878E70B8B}" type="slidenum">
              <a:rPr lang="en-US" altLang="en-US"/>
              <a:pPr/>
              <a:t>‹#›</a:t>
            </a:fld>
            <a:endParaRPr lang="en-US" altLang="en-US"/>
          </a:p>
        </p:txBody>
      </p:sp>
    </p:spTree>
    <p:extLst>
      <p:ext uri="{BB962C8B-B14F-4D97-AF65-F5344CB8AC3E}">
        <p14:creationId xmlns:p14="http://schemas.microsoft.com/office/powerpoint/2010/main" val="567784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D049E8A3-21A9-1EF2-D3C4-BA8E9E819634}"/>
              </a:ext>
            </a:extLst>
          </p:cNvPr>
          <p:cNvSpPr>
            <a:spLocks noGrp="1"/>
          </p:cNvSpPr>
          <p:nvPr>
            <p:ph type="dt" sz="half" idx="10"/>
          </p:nvPr>
        </p:nvSpPr>
        <p:spPr/>
        <p:txBody>
          <a:bodyPr/>
          <a:lstStyle>
            <a:lvl1pPr>
              <a:defRPr/>
            </a:lvl1pPr>
          </a:lstStyle>
          <a:p>
            <a:pPr>
              <a:defRPr/>
            </a:pPr>
            <a:fld id="{465DA53D-DB36-498D-A5B9-722411F1243E}" type="datetimeFigureOut">
              <a:rPr lang="en-US" altLang="en-US"/>
              <a:pPr>
                <a:defRPr/>
              </a:pPr>
              <a:t>9/4/2024</a:t>
            </a:fld>
            <a:endParaRPr lang="en-US" altLang="en-US"/>
          </a:p>
        </p:txBody>
      </p:sp>
      <p:sp>
        <p:nvSpPr>
          <p:cNvPr id="5" name="Footer Placeholder 9">
            <a:extLst>
              <a:ext uri="{FF2B5EF4-FFF2-40B4-BE49-F238E27FC236}">
                <a16:creationId xmlns:a16="http://schemas.microsoft.com/office/drawing/2014/main" id="{E1A81959-4916-E76E-DB28-7399FE3BFBA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1">
            <a:extLst>
              <a:ext uri="{FF2B5EF4-FFF2-40B4-BE49-F238E27FC236}">
                <a16:creationId xmlns:a16="http://schemas.microsoft.com/office/drawing/2014/main" id="{7C954400-E7AD-28FB-D30D-4A0BA123A53A}"/>
              </a:ext>
            </a:extLst>
          </p:cNvPr>
          <p:cNvSpPr>
            <a:spLocks noGrp="1"/>
          </p:cNvSpPr>
          <p:nvPr>
            <p:ph type="sldNum" sz="quarter" idx="12"/>
          </p:nvPr>
        </p:nvSpPr>
        <p:spPr/>
        <p:txBody>
          <a:bodyPr/>
          <a:lstStyle>
            <a:lvl1pPr>
              <a:defRPr/>
            </a:lvl1pPr>
          </a:lstStyle>
          <a:p>
            <a:fld id="{49771C2A-508D-401A-ACAA-E77295989299}" type="slidenum">
              <a:rPr lang="en-US" altLang="en-US"/>
              <a:pPr/>
              <a:t>‹#›</a:t>
            </a:fld>
            <a:endParaRPr lang="en-US" altLang="en-US"/>
          </a:p>
        </p:txBody>
      </p:sp>
    </p:spTree>
    <p:extLst>
      <p:ext uri="{BB962C8B-B14F-4D97-AF65-F5344CB8AC3E}">
        <p14:creationId xmlns:p14="http://schemas.microsoft.com/office/powerpoint/2010/main" val="3845585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p:cNvSpPr>
            <a:spLocks noGrp="1"/>
          </p:cNvSpPr>
          <p:nvPr>
            <p:ph type="title"/>
          </p:nvPr>
        </p:nvSpPr>
        <p:spPr/>
        <p:txBody>
          <a:bodyPr rtlCol="0"/>
          <a:lstStyle/>
          <a:p>
            <a:r>
              <a:rPr lang="en-US"/>
              <a:t>Click to edit Master title style</a:t>
            </a:r>
          </a:p>
        </p:txBody>
      </p:sp>
      <p:sp>
        <p:nvSpPr>
          <p:cNvPr id="4" name="Date Placeholder 23">
            <a:extLst>
              <a:ext uri="{FF2B5EF4-FFF2-40B4-BE49-F238E27FC236}">
                <a16:creationId xmlns:a16="http://schemas.microsoft.com/office/drawing/2014/main" id="{5805A7CB-F5DC-536A-CC68-3D6FA274D866}"/>
              </a:ext>
            </a:extLst>
          </p:cNvPr>
          <p:cNvSpPr>
            <a:spLocks noGrp="1"/>
          </p:cNvSpPr>
          <p:nvPr>
            <p:ph type="dt" sz="half" idx="10"/>
          </p:nvPr>
        </p:nvSpPr>
        <p:spPr/>
        <p:txBody>
          <a:bodyPr/>
          <a:lstStyle>
            <a:lvl1pPr>
              <a:defRPr/>
            </a:lvl1pPr>
          </a:lstStyle>
          <a:p>
            <a:pPr>
              <a:defRPr/>
            </a:pPr>
            <a:fld id="{B7EAE16F-656F-48D8-AB44-09A5D406B1BC}" type="datetimeFigureOut">
              <a:rPr lang="en-US" altLang="en-US"/>
              <a:pPr>
                <a:defRPr/>
              </a:pPr>
              <a:t>9/4/2024</a:t>
            </a:fld>
            <a:endParaRPr lang="en-US" altLang="en-US"/>
          </a:p>
        </p:txBody>
      </p:sp>
      <p:sp>
        <p:nvSpPr>
          <p:cNvPr id="5" name="Footer Placeholder 9">
            <a:extLst>
              <a:ext uri="{FF2B5EF4-FFF2-40B4-BE49-F238E27FC236}">
                <a16:creationId xmlns:a16="http://schemas.microsoft.com/office/drawing/2014/main" id="{3561DA94-6827-A718-82E1-3B5E9F86B3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1">
            <a:extLst>
              <a:ext uri="{FF2B5EF4-FFF2-40B4-BE49-F238E27FC236}">
                <a16:creationId xmlns:a16="http://schemas.microsoft.com/office/drawing/2014/main" id="{4345E0F1-52A9-FC94-2446-CCF3791244DE}"/>
              </a:ext>
            </a:extLst>
          </p:cNvPr>
          <p:cNvSpPr>
            <a:spLocks noGrp="1"/>
          </p:cNvSpPr>
          <p:nvPr>
            <p:ph type="sldNum" sz="quarter" idx="12"/>
          </p:nvPr>
        </p:nvSpPr>
        <p:spPr/>
        <p:txBody>
          <a:bodyPr/>
          <a:lstStyle>
            <a:lvl1pPr>
              <a:defRPr/>
            </a:lvl1pPr>
          </a:lstStyle>
          <a:p>
            <a:fld id="{8240393B-45D1-4FBB-A4BA-C654D0CD3273}" type="slidenum">
              <a:rPr lang="en-US" altLang="en-US"/>
              <a:pPr/>
              <a:t>‹#›</a:t>
            </a:fld>
            <a:endParaRPr lang="en-US" altLang="en-US"/>
          </a:p>
        </p:txBody>
      </p:sp>
    </p:spTree>
    <p:extLst>
      <p:ext uri="{BB962C8B-B14F-4D97-AF65-F5344CB8AC3E}">
        <p14:creationId xmlns:p14="http://schemas.microsoft.com/office/powerpoint/2010/main" val="352678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CF0C86-B9E2-7F02-D817-FCFE80B79EE2}"/>
              </a:ext>
            </a:extLst>
          </p:cNvPr>
          <p:cNvCxnSpPr>
            <a:cxnSpLocks noChangeShapeType="1"/>
          </p:cNvCxnSpPr>
          <p:nvPr/>
        </p:nvCxnSpPr>
        <p:spPr bwMode="auto">
          <a:xfrm>
            <a:off x="685800" y="4916488"/>
            <a:ext cx="7924800" cy="4762"/>
          </a:xfrm>
          <a:prstGeom prst="line">
            <a:avLst/>
          </a:prstGeom>
          <a:noFill/>
          <a:ln w="9525">
            <a:solidFill>
              <a:srgbClr val="E9E9E8"/>
            </a:solidFill>
            <a:round/>
            <a:headEnd/>
            <a:tailEnd/>
          </a:ln>
          <a:effectLst>
            <a:outerShdw blurRad="31750" algn="tl" rotWithShape="0">
              <a:srgbClr val="808080">
                <a:alpha val="54999"/>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Date Placeholder 3">
            <a:extLst>
              <a:ext uri="{FF2B5EF4-FFF2-40B4-BE49-F238E27FC236}">
                <a16:creationId xmlns:a16="http://schemas.microsoft.com/office/drawing/2014/main" id="{C542E133-DCF3-38D4-4D0C-4D1A5CE3E5AE}"/>
              </a:ext>
            </a:extLst>
          </p:cNvPr>
          <p:cNvSpPr>
            <a:spLocks noGrp="1"/>
          </p:cNvSpPr>
          <p:nvPr>
            <p:ph type="dt" sz="half" idx="10"/>
          </p:nvPr>
        </p:nvSpPr>
        <p:spPr/>
        <p:txBody>
          <a:bodyPr/>
          <a:lstStyle>
            <a:lvl1pPr>
              <a:defRPr/>
            </a:lvl1pPr>
          </a:lstStyle>
          <a:p>
            <a:pPr>
              <a:defRPr/>
            </a:pPr>
            <a:fld id="{0C9EB89C-A7AD-4735-B111-BC4F3A659DA4}" type="datetime1">
              <a:rPr lang="en-US" altLang="en-US"/>
              <a:pPr>
                <a:defRPr/>
              </a:pPr>
              <a:t>9/4/2024</a:t>
            </a:fld>
            <a:endParaRPr lang="en-US" altLang="en-US"/>
          </a:p>
        </p:txBody>
      </p:sp>
      <p:sp>
        <p:nvSpPr>
          <p:cNvPr id="6" name="Footer Placeholder 4">
            <a:extLst>
              <a:ext uri="{FF2B5EF4-FFF2-40B4-BE49-F238E27FC236}">
                <a16:creationId xmlns:a16="http://schemas.microsoft.com/office/drawing/2014/main" id="{C548B5D0-0B85-9706-6FF6-982DDFA9E68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19D67CF-00E3-ED0A-261E-7A747C5A818F}"/>
              </a:ext>
            </a:extLst>
          </p:cNvPr>
          <p:cNvSpPr>
            <a:spLocks noGrp="1"/>
          </p:cNvSpPr>
          <p:nvPr>
            <p:ph type="sldNum" sz="quarter" idx="12"/>
          </p:nvPr>
        </p:nvSpPr>
        <p:spPr/>
        <p:txBody>
          <a:bodyPr/>
          <a:lstStyle>
            <a:lvl1pPr>
              <a:defRPr/>
            </a:lvl1pPr>
          </a:lstStyle>
          <a:p>
            <a:fld id="{FFC54DAF-F02A-4C66-809E-AB6839D45D24}" type="slidenum">
              <a:rPr lang="en-US" altLang="en-US"/>
              <a:pPr/>
              <a:t>‹#›</a:t>
            </a:fld>
            <a:endParaRPr lang="en-US" altLang="en-US"/>
          </a:p>
        </p:txBody>
      </p:sp>
    </p:spTree>
    <p:extLst>
      <p:ext uri="{BB962C8B-B14F-4D97-AF65-F5344CB8AC3E}">
        <p14:creationId xmlns:p14="http://schemas.microsoft.com/office/powerpoint/2010/main" val="1838803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a:extLst>
              <a:ext uri="{FF2B5EF4-FFF2-40B4-BE49-F238E27FC236}">
                <a16:creationId xmlns:a16="http://schemas.microsoft.com/office/drawing/2014/main" id="{FB4DE509-BB7C-3DA7-DB4E-2653C7805A95}"/>
              </a:ext>
            </a:extLst>
          </p:cNvPr>
          <p:cNvSpPr>
            <a:spLocks noGrp="1"/>
          </p:cNvSpPr>
          <p:nvPr>
            <p:ph type="dt" sz="half" idx="10"/>
          </p:nvPr>
        </p:nvSpPr>
        <p:spPr/>
        <p:txBody>
          <a:bodyPr/>
          <a:lstStyle>
            <a:lvl1pPr>
              <a:defRPr/>
            </a:lvl1pPr>
          </a:lstStyle>
          <a:p>
            <a:pPr>
              <a:defRPr/>
            </a:pPr>
            <a:fld id="{44B9FCAB-1B87-462C-98C3-6504F399A686}" type="datetimeFigureOut">
              <a:rPr lang="en-US" altLang="en-US"/>
              <a:pPr>
                <a:defRPr/>
              </a:pPr>
              <a:t>9/4/2024</a:t>
            </a:fld>
            <a:endParaRPr lang="en-US" altLang="en-US"/>
          </a:p>
        </p:txBody>
      </p:sp>
      <p:sp>
        <p:nvSpPr>
          <p:cNvPr id="6" name="Footer Placeholder 9">
            <a:extLst>
              <a:ext uri="{FF2B5EF4-FFF2-40B4-BE49-F238E27FC236}">
                <a16:creationId xmlns:a16="http://schemas.microsoft.com/office/drawing/2014/main" id="{5542EDE1-42FC-A0E7-8EC3-3787939CB7C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1">
            <a:extLst>
              <a:ext uri="{FF2B5EF4-FFF2-40B4-BE49-F238E27FC236}">
                <a16:creationId xmlns:a16="http://schemas.microsoft.com/office/drawing/2014/main" id="{79B995C3-E952-D1C2-DE5F-02B4F3E7F057}"/>
              </a:ext>
            </a:extLst>
          </p:cNvPr>
          <p:cNvSpPr>
            <a:spLocks noGrp="1"/>
          </p:cNvSpPr>
          <p:nvPr>
            <p:ph type="sldNum" sz="quarter" idx="12"/>
          </p:nvPr>
        </p:nvSpPr>
        <p:spPr/>
        <p:txBody>
          <a:bodyPr/>
          <a:lstStyle>
            <a:lvl1pPr>
              <a:defRPr/>
            </a:lvl1pPr>
          </a:lstStyle>
          <a:p>
            <a:fld id="{87D22E91-4DDA-4FC1-B942-5278923282EF}" type="slidenum">
              <a:rPr lang="en-US" altLang="en-US"/>
              <a:pPr/>
              <a:t>‹#›</a:t>
            </a:fld>
            <a:endParaRPr lang="en-US" altLang="en-US"/>
          </a:p>
        </p:txBody>
      </p:sp>
    </p:spTree>
    <p:extLst>
      <p:ext uri="{BB962C8B-B14F-4D97-AF65-F5344CB8AC3E}">
        <p14:creationId xmlns:p14="http://schemas.microsoft.com/office/powerpoint/2010/main" val="21201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54C4B34-2E54-69FB-DE70-1578685B5963}"/>
              </a:ext>
            </a:extLst>
          </p:cNvPr>
          <p:cNvCxnSpPr>
            <a:cxnSpLocks noChangeShapeType="1"/>
          </p:cNvCxnSpPr>
          <p:nvPr/>
        </p:nvCxnSpPr>
        <p:spPr bwMode="auto">
          <a:xfrm>
            <a:off x="563563" y="2179638"/>
            <a:ext cx="3748087" cy="1587"/>
          </a:xfrm>
          <a:prstGeom prst="line">
            <a:avLst/>
          </a:prstGeom>
          <a:noFill/>
          <a:ln w="12700">
            <a:solidFill>
              <a:srgbClr val="E9E9E8"/>
            </a:solidFill>
            <a:round/>
            <a:headEnd/>
            <a:tailEnd/>
          </a:ln>
          <a:effectLst>
            <a:outerShdw blurRad="34925" algn="tl" rotWithShape="0">
              <a:srgbClr val="808080">
                <a:alpha val="54999"/>
              </a:srgbClr>
            </a:outerShdw>
          </a:effectLst>
          <a:extLst>
            <a:ext uri="{909E8E84-426E-40DD-AFC4-6F175D3DCCD1}">
              <a14:hiddenFill xmlns:a14="http://schemas.microsoft.com/office/drawing/2010/main">
                <a:noFill/>
              </a14:hiddenFill>
            </a:ext>
          </a:extLst>
        </p:spPr>
      </p:cxnSp>
      <p:cxnSp>
        <p:nvCxnSpPr>
          <p:cNvPr id="8" name="Straight Connector 7">
            <a:extLst>
              <a:ext uri="{FF2B5EF4-FFF2-40B4-BE49-F238E27FC236}">
                <a16:creationId xmlns:a16="http://schemas.microsoft.com/office/drawing/2014/main" id="{5AA68109-1411-0EE3-A15C-A9E163E6243D}"/>
              </a:ext>
            </a:extLst>
          </p:cNvPr>
          <p:cNvCxnSpPr>
            <a:cxnSpLocks noChangeShapeType="1"/>
          </p:cNvCxnSpPr>
          <p:nvPr/>
        </p:nvCxnSpPr>
        <p:spPr bwMode="auto">
          <a:xfrm>
            <a:off x="4754563" y="2179638"/>
            <a:ext cx="3749675" cy="1587"/>
          </a:xfrm>
          <a:prstGeom prst="line">
            <a:avLst/>
          </a:prstGeom>
          <a:noFill/>
          <a:ln w="12700">
            <a:solidFill>
              <a:srgbClr val="E9E9E8"/>
            </a:solidFill>
            <a:round/>
            <a:headEnd/>
            <a:tailEnd/>
          </a:ln>
          <a:effectLst>
            <a:outerShdw blurRad="34925" algn="tl" rotWithShape="0">
              <a:srgbClr val="808080">
                <a:alpha val="54999"/>
              </a:srgbClr>
            </a:outerShdw>
          </a:effectLst>
          <a:extLst>
            <a:ext uri="{909E8E84-426E-40DD-AFC4-6F175D3DCCD1}">
              <a14:hiddenFill xmlns:a14="http://schemas.microsoft.com/office/drawing/2010/main">
                <a:noFill/>
              </a14:hiddenFill>
            </a:ext>
          </a:extLst>
        </p:spPr>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p:cNvSpPr>
            <a:spLocks noGrp="1"/>
          </p:cNvSpPr>
          <p:nvPr>
            <p:ph sz="quarter" idx="4"/>
          </p:nvPr>
        </p:nvSpPr>
        <p:spPr>
          <a:xfrm>
            <a:off x="4649788"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57200" y="155448"/>
            <a:ext cx="8229600" cy="1143000"/>
          </a:xfrm>
        </p:spPr>
        <p:txBody>
          <a:bodyPr/>
          <a:lstStyle>
            <a:lvl1pPr>
              <a:defRPr/>
            </a:lvl1pPr>
          </a:lstStyle>
          <a:p>
            <a:r>
              <a:rPr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9" name="Slide Number Placeholder 8">
            <a:extLst>
              <a:ext uri="{FF2B5EF4-FFF2-40B4-BE49-F238E27FC236}">
                <a16:creationId xmlns:a16="http://schemas.microsoft.com/office/drawing/2014/main" id="{7C69E440-7130-D7FF-2ED5-64D26E20FF85}"/>
              </a:ext>
            </a:extLst>
          </p:cNvPr>
          <p:cNvSpPr>
            <a:spLocks noGrp="1"/>
          </p:cNvSpPr>
          <p:nvPr>
            <p:ph type="sldNum" sz="quarter" idx="10"/>
          </p:nvPr>
        </p:nvSpPr>
        <p:spPr/>
        <p:txBody>
          <a:bodyPr/>
          <a:lstStyle>
            <a:lvl1pPr>
              <a:defRPr/>
            </a:lvl1pPr>
          </a:lstStyle>
          <a:p>
            <a:fld id="{2EDA9ED7-80ED-437E-8EB1-B77574CB5014}" type="slidenum">
              <a:rPr lang="en-US" altLang="en-US"/>
              <a:pPr/>
              <a:t>‹#›</a:t>
            </a:fld>
            <a:endParaRPr lang="en-US" altLang="en-US"/>
          </a:p>
        </p:txBody>
      </p:sp>
      <p:sp>
        <p:nvSpPr>
          <p:cNvPr id="10" name="Footer Placeholder 7">
            <a:extLst>
              <a:ext uri="{FF2B5EF4-FFF2-40B4-BE49-F238E27FC236}">
                <a16:creationId xmlns:a16="http://schemas.microsoft.com/office/drawing/2014/main" id="{7DDCC1ED-C069-70C7-47E2-53CC8D14D836}"/>
              </a:ext>
            </a:extLst>
          </p:cNvPr>
          <p:cNvSpPr>
            <a:spLocks noGrp="1"/>
          </p:cNvSpPr>
          <p:nvPr>
            <p:ph type="ftr" sz="quarter" idx="11"/>
          </p:nvPr>
        </p:nvSpPr>
        <p:spPr/>
        <p:txBody>
          <a:bodyPr/>
          <a:lstStyle>
            <a:lvl1pPr>
              <a:defRPr/>
            </a:lvl1pPr>
          </a:lstStyle>
          <a:p>
            <a:pPr>
              <a:defRPr/>
            </a:pPr>
            <a:endParaRPr lang="en-US"/>
          </a:p>
        </p:txBody>
      </p:sp>
      <p:sp>
        <p:nvSpPr>
          <p:cNvPr id="11" name="Date Placeholder 6">
            <a:extLst>
              <a:ext uri="{FF2B5EF4-FFF2-40B4-BE49-F238E27FC236}">
                <a16:creationId xmlns:a16="http://schemas.microsoft.com/office/drawing/2014/main" id="{DFEBDCEA-CFD2-6406-6913-F7293255CF31}"/>
              </a:ext>
            </a:extLst>
          </p:cNvPr>
          <p:cNvSpPr>
            <a:spLocks noGrp="1"/>
          </p:cNvSpPr>
          <p:nvPr>
            <p:ph type="dt" sz="half" idx="12"/>
          </p:nvPr>
        </p:nvSpPr>
        <p:spPr/>
        <p:txBody>
          <a:bodyPr/>
          <a:lstStyle>
            <a:lvl1pPr>
              <a:defRPr/>
            </a:lvl1pPr>
          </a:lstStyle>
          <a:p>
            <a:pPr>
              <a:defRPr/>
            </a:pPr>
            <a:fld id="{0F611BE3-727A-429E-99DE-85A9AFEAA0AB}" type="datetimeFigureOut">
              <a:rPr lang="en-US" altLang="en-US"/>
              <a:pPr>
                <a:defRPr/>
              </a:pPr>
              <a:t>9/4/2024</a:t>
            </a:fld>
            <a:endParaRPr lang="en-US" altLang="en-US"/>
          </a:p>
        </p:txBody>
      </p:sp>
    </p:spTree>
    <p:extLst>
      <p:ext uri="{BB962C8B-B14F-4D97-AF65-F5344CB8AC3E}">
        <p14:creationId xmlns:p14="http://schemas.microsoft.com/office/powerpoint/2010/main" val="249364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3">
            <a:extLst>
              <a:ext uri="{FF2B5EF4-FFF2-40B4-BE49-F238E27FC236}">
                <a16:creationId xmlns:a16="http://schemas.microsoft.com/office/drawing/2014/main" id="{AFC06558-CCDD-D815-C8AD-536221772D55}"/>
              </a:ext>
            </a:extLst>
          </p:cNvPr>
          <p:cNvSpPr>
            <a:spLocks noGrp="1"/>
          </p:cNvSpPr>
          <p:nvPr>
            <p:ph type="dt" sz="half" idx="10"/>
          </p:nvPr>
        </p:nvSpPr>
        <p:spPr/>
        <p:txBody>
          <a:bodyPr/>
          <a:lstStyle>
            <a:lvl1pPr>
              <a:defRPr/>
            </a:lvl1pPr>
          </a:lstStyle>
          <a:p>
            <a:pPr>
              <a:defRPr/>
            </a:pPr>
            <a:fld id="{0CD04A82-5E41-4DE5-93BB-0E25F20D5893}" type="datetimeFigureOut">
              <a:rPr lang="en-US" altLang="en-US"/>
              <a:pPr>
                <a:defRPr/>
              </a:pPr>
              <a:t>9/4/2024</a:t>
            </a:fld>
            <a:endParaRPr lang="en-US" altLang="en-US"/>
          </a:p>
        </p:txBody>
      </p:sp>
      <p:sp>
        <p:nvSpPr>
          <p:cNvPr id="4" name="Footer Placeholder 9">
            <a:extLst>
              <a:ext uri="{FF2B5EF4-FFF2-40B4-BE49-F238E27FC236}">
                <a16:creationId xmlns:a16="http://schemas.microsoft.com/office/drawing/2014/main" id="{C64AA08B-CE3F-8868-17D7-0F02B21B6E4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1">
            <a:extLst>
              <a:ext uri="{FF2B5EF4-FFF2-40B4-BE49-F238E27FC236}">
                <a16:creationId xmlns:a16="http://schemas.microsoft.com/office/drawing/2014/main" id="{C5B59AC0-DC7C-2224-603F-C434A9BF8D23}"/>
              </a:ext>
            </a:extLst>
          </p:cNvPr>
          <p:cNvSpPr>
            <a:spLocks noGrp="1"/>
          </p:cNvSpPr>
          <p:nvPr>
            <p:ph type="sldNum" sz="quarter" idx="12"/>
          </p:nvPr>
        </p:nvSpPr>
        <p:spPr/>
        <p:txBody>
          <a:bodyPr/>
          <a:lstStyle>
            <a:lvl1pPr>
              <a:defRPr/>
            </a:lvl1pPr>
          </a:lstStyle>
          <a:p>
            <a:fld id="{3357777C-19A8-49E6-847F-4A225643C870}" type="slidenum">
              <a:rPr lang="en-US" altLang="en-US"/>
              <a:pPr/>
              <a:t>‹#›</a:t>
            </a:fld>
            <a:endParaRPr lang="en-US" altLang="en-US"/>
          </a:p>
        </p:txBody>
      </p:sp>
    </p:spTree>
    <p:extLst>
      <p:ext uri="{BB962C8B-B14F-4D97-AF65-F5344CB8AC3E}">
        <p14:creationId xmlns:p14="http://schemas.microsoft.com/office/powerpoint/2010/main" val="793773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a:extLst>
              <a:ext uri="{FF2B5EF4-FFF2-40B4-BE49-F238E27FC236}">
                <a16:creationId xmlns:a16="http://schemas.microsoft.com/office/drawing/2014/main" id="{D97CF25A-BC78-19C1-293C-3B9A001308DA}"/>
              </a:ext>
            </a:extLst>
          </p:cNvPr>
          <p:cNvSpPr>
            <a:spLocks noGrp="1"/>
          </p:cNvSpPr>
          <p:nvPr>
            <p:ph type="dt" sz="half" idx="10"/>
          </p:nvPr>
        </p:nvSpPr>
        <p:spPr/>
        <p:txBody>
          <a:bodyPr/>
          <a:lstStyle>
            <a:lvl1pPr>
              <a:defRPr/>
            </a:lvl1pPr>
          </a:lstStyle>
          <a:p>
            <a:pPr>
              <a:defRPr/>
            </a:pPr>
            <a:fld id="{9EC0E00A-D84C-4616-8B33-45559FE992BF}" type="datetimeFigureOut">
              <a:rPr lang="en-US" altLang="en-US"/>
              <a:pPr>
                <a:defRPr/>
              </a:pPr>
              <a:t>9/4/2024</a:t>
            </a:fld>
            <a:endParaRPr lang="en-US" altLang="en-US"/>
          </a:p>
        </p:txBody>
      </p:sp>
      <p:sp>
        <p:nvSpPr>
          <p:cNvPr id="3" name="Footer Placeholder 9">
            <a:extLst>
              <a:ext uri="{FF2B5EF4-FFF2-40B4-BE49-F238E27FC236}">
                <a16:creationId xmlns:a16="http://schemas.microsoft.com/office/drawing/2014/main" id="{7D79A4A1-F026-C8DC-5364-482EED99AF7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1">
            <a:extLst>
              <a:ext uri="{FF2B5EF4-FFF2-40B4-BE49-F238E27FC236}">
                <a16:creationId xmlns:a16="http://schemas.microsoft.com/office/drawing/2014/main" id="{5E6F3B92-C671-FC4F-6E00-075E23DE22AF}"/>
              </a:ext>
            </a:extLst>
          </p:cNvPr>
          <p:cNvSpPr>
            <a:spLocks noGrp="1"/>
          </p:cNvSpPr>
          <p:nvPr>
            <p:ph type="sldNum" sz="quarter" idx="12"/>
          </p:nvPr>
        </p:nvSpPr>
        <p:spPr/>
        <p:txBody>
          <a:bodyPr/>
          <a:lstStyle>
            <a:lvl1pPr>
              <a:defRPr/>
            </a:lvl1pPr>
          </a:lstStyle>
          <a:p>
            <a:fld id="{9214C64E-9593-4D1A-9D81-BF573D440496}" type="slidenum">
              <a:rPr lang="en-US" altLang="en-US"/>
              <a:pPr/>
              <a:t>‹#›</a:t>
            </a:fld>
            <a:endParaRPr lang="en-US" altLang="en-US"/>
          </a:p>
        </p:txBody>
      </p:sp>
    </p:spTree>
    <p:extLst>
      <p:ext uri="{BB962C8B-B14F-4D97-AF65-F5344CB8AC3E}">
        <p14:creationId xmlns:p14="http://schemas.microsoft.com/office/powerpoint/2010/main" val="4041162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5" name="Date Placeholder 23">
            <a:extLst>
              <a:ext uri="{FF2B5EF4-FFF2-40B4-BE49-F238E27FC236}">
                <a16:creationId xmlns:a16="http://schemas.microsoft.com/office/drawing/2014/main" id="{FE3B551F-D9DC-7306-3B60-EE57F5C53579}"/>
              </a:ext>
            </a:extLst>
          </p:cNvPr>
          <p:cNvSpPr>
            <a:spLocks noGrp="1"/>
          </p:cNvSpPr>
          <p:nvPr>
            <p:ph type="dt" sz="half" idx="10"/>
          </p:nvPr>
        </p:nvSpPr>
        <p:spPr/>
        <p:txBody>
          <a:bodyPr/>
          <a:lstStyle>
            <a:lvl1pPr>
              <a:defRPr/>
            </a:lvl1pPr>
          </a:lstStyle>
          <a:p>
            <a:pPr>
              <a:defRPr/>
            </a:pPr>
            <a:fld id="{B5DF1C67-374F-4198-8CF6-31B0AAB173A0}" type="datetimeFigureOut">
              <a:rPr lang="en-US" altLang="en-US"/>
              <a:pPr>
                <a:defRPr/>
              </a:pPr>
              <a:t>9/4/2024</a:t>
            </a:fld>
            <a:endParaRPr lang="en-US" altLang="en-US"/>
          </a:p>
        </p:txBody>
      </p:sp>
      <p:sp>
        <p:nvSpPr>
          <p:cNvPr id="6" name="Footer Placeholder 9">
            <a:extLst>
              <a:ext uri="{FF2B5EF4-FFF2-40B4-BE49-F238E27FC236}">
                <a16:creationId xmlns:a16="http://schemas.microsoft.com/office/drawing/2014/main" id="{C3831D20-1339-5874-43ED-57554343C3F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1">
            <a:extLst>
              <a:ext uri="{FF2B5EF4-FFF2-40B4-BE49-F238E27FC236}">
                <a16:creationId xmlns:a16="http://schemas.microsoft.com/office/drawing/2014/main" id="{85329C0F-4798-4123-9767-2D81970E8A42}"/>
              </a:ext>
            </a:extLst>
          </p:cNvPr>
          <p:cNvSpPr>
            <a:spLocks noGrp="1"/>
          </p:cNvSpPr>
          <p:nvPr>
            <p:ph type="sldNum" sz="quarter" idx="12"/>
          </p:nvPr>
        </p:nvSpPr>
        <p:spPr/>
        <p:txBody>
          <a:bodyPr/>
          <a:lstStyle>
            <a:lvl1pPr>
              <a:defRPr/>
            </a:lvl1pPr>
          </a:lstStyle>
          <a:p>
            <a:fld id="{FCE086C4-91E4-4DCE-B5BA-3EFDF8AF2273}" type="slidenum">
              <a:rPr lang="en-US" altLang="en-US"/>
              <a:pPr/>
              <a:t>‹#›</a:t>
            </a:fld>
            <a:endParaRPr lang="en-US" altLang="en-US"/>
          </a:p>
        </p:txBody>
      </p:sp>
    </p:spTree>
    <p:extLst>
      <p:ext uri="{BB962C8B-B14F-4D97-AF65-F5344CB8AC3E}">
        <p14:creationId xmlns:p14="http://schemas.microsoft.com/office/powerpoint/2010/main" val="1086944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a:t>Drag picture to placeholder or click icon to add</a:t>
            </a:r>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Click to edit Master text styles</a:t>
            </a:r>
          </a:p>
        </p:txBody>
      </p:sp>
      <p:sp>
        <p:nvSpPr>
          <p:cNvPr id="5" name="Date Placeholder 23">
            <a:extLst>
              <a:ext uri="{FF2B5EF4-FFF2-40B4-BE49-F238E27FC236}">
                <a16:creationId xmlns:a16="http://schemas.microsoft.com/office/drawing/2014/main" id="{F5C9BC28-8EB1-2A29-4416-D2FA1D1FAE5C}"/>
              </a:ext>
            </a:extLst>
          </p:cNvPr>
          <p:cNvSpPr>
            <a:spLocks noGrp="1"/>
          </p:cNvSpPr>
          <p:nvPr>
            <p:ph type="dt" sz="half" idx="10"/>
          </p:nvPr>
        </p:nvSpPr>
        <p:spPr/>
        <p:txBody>
          <a:bodyPr/>
          <a:lstStyle>
            <a:lvl1pPr>
              <a:defRPr/>
            </a:lvl1pPr>
          </a:lstStyle>
          <a:p>
            <a:pPr>
              <a:defRPr/>
            </a:pPr>
            <a:fld id="{480B1CE8-35E6-468D-B416-83408649B745}" type="datetimeFigureOut">
              <a:rPr lang="en-US" altLang="en-US"/>
              <a:pPr>
                <a:defRPr/>
              </a:pPr>
              <a:t>9/4/2024</a:t>
            </a:fld>
            <a:endParaRPr lang="en-US" altLang="en-US"/>
          </a:p>
        </p:txBody>
      </p:sp>
      <p:sp>
        <p:nvSpPr>
          <p:cNvPr id="6" name="Footer Placeholder 9">
            <a:extLst>
              <a:ext uri="{FF2B5EF4-FFF2-40B4-BE49-F238E27FC236}">
                <a16:creationId xmlns:a16="http://schemas.microsoft.com/office/drawing/2014/main" id="{9A190B63-1D57-06CE-B051-256FE395C39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1">
            <a:extLst>
              <a:ext uri="{FF2B5EF4-FFF2-40B4-BE49-F238E27FC236}">
                <a16:creationId xmlns:a16="http://schemas.microsoft.com/office/drawing/2014/main" id="{1B15D23F-B574-73F3-0F34-3BE2CABC45C7}"/>
              </a:ext>
            </a:extLst>
          </p:cNvPr>
          <p:cNvSpPr>
            <a:spLocks noGrp="1"/>
          </p:cNvSpPr>
          <p:nvPr>
            <p:ph type="sldNum" sz="quarter" idx="12"/>
          </p:nvPr>
        </p:nvSpPr>
        <p:spPr/>
        <p:txBody>
          <a:bodyPr/>
          <a:lstStyle>
            <a:lvl1pPr>
              <a:defRPr/>
            </a:lvl1pPr>
          </a:lstStyle>
          <a:p>
            <a:fld id="{9E9BB31A-79C2-468B-8C2F-BDCC7FC3415D}" type="slidenum">
              <a:rPr lang="en-US" altLang="en-US"/>
              <a:pPr/>
              <a:t>‹#›</a:t>
            </a:fld>
            <a:endParaRPr lang="en-US" altLang="en-US"/>
          </a:p>
        </p:txBody>
      </p:sp>
    </p:spTree>
    <p:extLst>
      <p:ext uri="{BB962C8B-B14F-4D97-AF65-F5344CB8AC3E}">
        <p14:creationId xmlns:p14="http://schemas.microsoft.com/office/powerpoint/2010/main" val="1818141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Placeholder 8">
            <a:extLst>
              <a:ext uri="{FF2B5EF4-FFF2-40B4-BE49-F238E27FC236}">
                <a16:creationId xmlns:a16="http://schemas.microsoft.com/office/drawing/2014/main" id="{C565C1FC-B08D-B6FA-2A26-14FF418AD439}"/>
              </a:ext>
            </a:extLst>
          </p:cNvPr>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a:extLst>
              <a:ext uri="{FF2B5EF4-FFF2-40B4-BE49-F238E27FC236}">
                <a16:creationId xmlns:a16="http://schemas.microsoft.com/office/drawing/2014/main" id="{AA9A7123-2746-4202-AF83-45A3C2C362EF}"/>
              </a:ext>
            </a:extLst>
          </p:cNvPr>
          <p:cNvSpPr>
            <a:spLocks noGrp="1"/>
          </p:cNvSpPr>
          <p:nvPr>
            <p:ph type="dt" sz="half" idx="2"/>
          </p:nvPr>
        </p:nvSpPr>
        <p:spPr>
          <a:xfrm>
            <a:off x="5791200" y="6203950"/>
            <a:ext cx="2590800" cy="38417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chemeClr val="tx2"/>
                </a:solidFill>
              </a:defRPr>
            </a:lvl1pPr>
          </a:lstStyle>
          <a:p>
            <a:pPr>
              <a:defRPr/>
            </a:pPr>
            <a:fld id="{06D094BE-DD8E-43CC-97CA-1E565E9D2F34}" type="datetimeFigureOut">
              <a:rPr lang="en-US" altLang="en-US"/>
              <a:pPr>
                <a:defRPr/>
              </a:pPr>
              <a:t>9/4/2024</a:t>
            </a:fld>
            <a:endParaRPr lang="en-US" altLang="en-US"/>
          </a:p>
        </p:txBody>
      </p:sp>
      <p:sp>
        <p:nvSpPr>
          <p:cNvPr id="10" name="Footer Placeholder 9">
            <a:extLst>
              <a:ext uri="{FF2B5EF4-FFF2-40B4-BE49-F238E27FC236}">
                <a16:creationId xmlns:a16="http://schemas.microsoft.com/office/drawing/2014/main" id="{8D3544EF-8E55-4272-A5FC-8CC9958403DC}"/>
              </a:ext>
            </a:extLst>
          </p:cNvPr>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ea typeface="+mn-ea"/>
              </a:defRPr>
            </a:lvl1pPr>
          </a:lstStyle>
          <a:p>
            <a:pPr>
              <a:defRPr/>
            </a:pPr>
            <a:endParaRPr lang="en-US"/>
          </a:p>
        </p:txBody>
      </p:sp>
      <p:sp>
        <p:nvSpPr>
          <p:cNvPr id="22" name="Slide Number Placeholder 21">
            <a:extLst>
              <a:ext uri="{FF2B5EF4-FFF2-40B4-BE49-F238E27FC236}">
                <a16:creationId xmlns:a16="http://schemas.microsoft.com/office/drawing/2014/main" id="{51934E18-B213-4779-8EF3-410FCE9093EC}"/>
              </a:ext>
            </a:extLst>
          </p:cNvPr>
          <p:cNvSpPr>
            <a:spLocks noGrp="1"/>
          </p:cNvSpPr>
          <p:nvPr>
            <p:ph type="sldNum" sz="quarter" idx="4"/>
          </p:nvPr>
        </p:nvSpPr>
        <p:spPr>
          <a:xfrm>
            <a:off x="8410575" y="6181725"/>
            <a:ext cx="609600" cy="457200"/>
          </a:xfrm>
          <a:prstGeom prst="rect">
            <a:avLst/>
          </a:prstGeom>
          <a:noFill/>
        </p:spPr>
        <p:txBody>
          <a:bodyPr vert="horz" wrap="square" lIns="0" tIns="0" rIns="0" bIns="0" numCol="1" anchor="ctr" anchorCtr="0" compatLnSpc="1">
            <a:prstTxWarp prst="textNoShape">
              <a:avLst/>
            </a:prstTxWarp>
            <a:noAutofit/>
          </a:bodyPr>
          <a:lstStyle>
            <a:lvl1pPr algn="ctr" eaLnBrk="1" hangingPunct="1">
              <a:defRPr sz="1600">
                <a:solidFill>
                  <a:schemeClr val="tx2"/>
                </a:solidFill>
              </a:defRPr>
            </a:lvl1pPr>
          </a:lstStyle>
          <a:p>
            <a:fld id="{EDFF4111-83AE-4E9D-9D5D-1C03E7977887}" type="slidenum">
              <a:rPr lang="en-US" altLang="en-US"/>
              <a:pPr/>
              <a:t>‹#›</a:t>
            </a:fld>
            <a:endParaRPr lang="en-US" altLang="en-US"/>
          </a:p>
        </p:txBody>
      </p:sp>
      <p:sp>
        <p:nvSpPr>
          <p:cNvPr id="5" name="Title Placeholder 4">
            <a:extLst>
              <a:ext uri="{FF2B5EF4-FFF2-40B4-BE49-F238E27FC236}">
                <a16:creationId xmlns:a16="http://schemas.microsoft.com/office/drawing/2014/main" id="{B200BFD5-EE89-4E46-8B61-474E99091D6D}"/>
              </a:ext>
            </a:extLst>
          </p:cNvPr>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a:t>Click to edit Master title style</a:t>
            </a:r>
          </a:p>
        </p:txBody>
      </p:sp>
    </p:spTree>
  </p:cSld>
  <p:clrMap bg1="dk1" tx1="lt1" bg2="dk2" tx2="lt2" accent1="accent1" accent2="accent2" accent3="accent3" accent4="accent4" accent5="accent5" accent6="accent6" hlink="hlink" folHlink="folHlink"/>
  <p:sldLayoutIdLst>
    <p:sldLayoutId id="2147484783" r:id="rId1"/>
    <p:sldLayoutId id="2147484775" r:id="rId2"/>
    <p:sldLayoutId id="2147484784" r:id="rId3"/>
    <p:sldLayoutId id="2147484776" r:id="rId4"/>
    <p:sldLayoutId id="2147484785" r:id="rId5"/>
    <p:sldLayoutId id="2147484777" r:id="rId6"/>
    <p:sldLayoutId id="2147484778" r:id="rId7"/>
    <p:sldLayoutId id="2147484779" r:id="rId8"/>
    <p:sldLayoutId id="2147484780" r:id="rId9"/>
    <p:sldLayoutId id="2147484781" r:id="rId10"/>
    <p:sldLayoutId id="2147484782"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S PGothic" panose="020B0600070205080204" pitchFamily="34" charset="-128"/>
          <a:cs typeface="+mj-cs"/>
        </a:defRPr>
      </a:lvl1pPr>
      <a:lvl2pPr algn="l" rtl="0" eaLnBrk="0" fontAlgn="base" hangingPunct="0">
        <a:spcBef>
          <a:spcPct val="0"/>
        </a:spcBef>
        <a:spcAft>
          <a:spcPct val="0"/>
        </a:spcAft>
        <a:defRPr sz="4200">
          <a:solidFill>
            <a:srgbClr val="F9F9F9"/>
          </a:solidFill>
          <a:latin typeface="Constantia" panose="02030602050306030303" pitchFamily="18" charset="0"/>
          <a:ea typeface="MS PGothic" panose="020B0600070205080204" pitchFamily="34" charset="-128"/>
        </a:defRPr>
      </a:lvl2pPr>
      <a:lvl3pPr algn="l" rtl="0" eaLnBrk="0" fontAlgn="base" hangingPunct="0">
        <a:spcBef>
          <a:spcPct val="0"/>
        </a:spcBef>
        <a:spcAft>
          <a:spcPct val="0"/>
        </a:spcAft>
        <a:defRPr sz="4200">
          <a:solidFill>
            <a:srgbClr val="F9F9F9"/>
          </a:solidFill>
          <a:latin typeface="Constantia" panose="02030602050306030303" pitchFamily="18" charset="0"/>
          <a:ea typeface="MS PGothic" panose="020B0600070205080204" pitchFamily="34" charset="-128"/>
        </a:defRPr>
      </a:lvl3pPr>
      <a:lvl4pPr algn="l" rtl="0" eaLnBrk="0" fontAlgn="base" hangingPunct="0">
        <a:spcBef>
          <a:spcPct val="0"/>
        </a:spcBef>
        <a:spcAft>
          <a:spcPct val="0"/>
        </a:spcAft>
        <a:defRPr sz="4200">
          <a:solidFill>
            <a:srgbClr val="F9F9F9"/>
          </a:solidFill>
          <a:latin typeface="Constantia" panose="02030602050306030303" pitchFamily="18" charset="0"/>
          <a:ea typeface="MS PGothic" panose="020B0600070205080204" pitchFamily="34" charset="-128"/>
        </a:defRPr>
      </a:lvl4pPr>
      <a:lvl5pPr algn="l" rtl="0" eaLnBrk="0" fontAlgn="base" hangingPunct="0">
        <a:spcBef>
          <a:spcPct val="0"/>
        </a:spcBef>
        <a:spcAft>
          <a:spcPct val="0"/>
        </a:spcAft>
        <a:defRPr sz="4200">
          <a:solidFill>
            <a:srgbClr val="F9F9F9"/>
          </a:solidFill>
          <a:latin typeface="Constantia" panose="02030602050306030303" pitchFamily="18" charset="0"/>
          <a:ea typeface="MS PGothic" panose="020B0600070205080204" pitchFamily="34" charset="-128"/>
        </a:defRPr>
      </a:lvl5pPr>
      <a:lvl6pPr marL="457200" algn="l" rtl="0" fontAlgn="base">
        <a:spcBef>
          <a:spcPct val="0"/>
        </a:spcBef>
        <a:spcAft>
          <a:spcPct val="0"/>
        </a:spcAft>
        <a:defRPr sz="4200">
          <a:solidFill>
            <a:srgbClr val="F9F9F9"/>
          </a:solidFill>
          <a:latin typeface="Constantia" panose="02030602050306030303" pitchFamily="18" charset="0"/>
          <a:ea typeface="MS PGothic" panose="020B0600070205080204" pitchFamily="34" charset="-128"/>
        </a:defRPr>
      </a:lvl6pPr>
      <a:lvl7pPr marL="914400" algn="l" rtl="0" fontAlgn="base">
        <a:spcBef>
          <a:spcPct val="0"/>
        </a:spcBef>
        <a:spcAft>
          <a:spcPct val="0"/>
        </a:spcAft>
        <a:defRPr sz="4200">
          <a:solidFill>
            <a:srgbClr val="F9F9F9"/>
          </a:solidFill>
          <a:latin typeface="Constantia" panose="02030602050306030303" pitchFamily="18" charset="0"/>
          <a:ea typeface="MS PGothic" panose="020B0600070205080204" pitchFamily="34" charset="-128"/>
        </a:defRPr>
      </a:lvl7pPr>
      <a:lvl8pPr marL="1371600" algn="l" rtl="0" fontAlgn="base">
        <a:spcBef>
          <a:spcPct val="0"/>
        </a:spcBef>
        <a:spcAft>
          <a:spcPct val="0"/>
        </a:spcAft>
        <a:defRPr sz="4200">
          <a:solidFill>
            <a:srgbClr val="F9F9F9"/>
          </a:solidFill>
          <a:latin typeface="Constantia" panose="02030602050306030303" pitchFamily="18" charset="0"/>
          <a:ea typeface="MS PGothic" panose="020B0600070205080204" pitchFamily="34" charset="-128"/>
        </a:defRPr>
      </a:lvl8pPr>
      <a:lvl9pPr marL="1828800" algn="l" rtl="0" fontAlgn="base">
        <a:spcBef>
          <a:spcPct val="0"/>
        </a:spcBef>
        <a:spcAft>
          <a:spcPct val="0"/>
        </a:spcAft>
        <a:defRPr sz="4200">
          <a:solidFill>
            <a:srgbClr val="F9F9F9"/>
          </a:solidFill>
          <a:latin typeface="Constantia" panose="02030602050306030303" pitchFamily="18" charset="0"/>
          <a:ea typeface="MS PGothic" panose="020B0600070205080204" pitchFamily="34" charset="-128"/>
        </a:defRPr>
      </a:lvl9pPr>
    </p:titleStyle>
    <p:bodyStyle>
      <a:lvl1pPr marL="273050" indent="-273050" algn="l" rtl="0" eaLnBrk="0" fontAlgn="base" hangingPunct="0">
        <a:spcBef>
          <a:spcPts val="600"/>
        </a:spcBef>
        <a:spcAft>
          <a:spcPct val="0"/>
        </a:spcAft>
        <a:buClr>
          <a:schemeClr val="accent2"/>
        </a:buClr>
        <a:buSzPct val="85000"/>
        <a:buFont typeface="Wingdings 2" panose="05020102010507070707" pitchFamily="18" charset="2"/>
        <a:buChar char=""/>
        <a:defRPr sz="2600" kern="1200">
          <a:solidFill>
            <a:schemeClr val="tx1"/>
          </a:solidFill>
          <a:latin typeface="+mn-lt"/>
          <a:ea typeface="MS PGothic" panose="020B0600070205080204" pitchFamily="34" charset="-128"/>
          <a:cs typeface="+mn-cs"/>
        </a:defRPr>
      </a:lvl1pPr>
      <a:lvl2pPr marL="639763" indent="-273050" algn="l" rtl="0" eaLnBrk="0" fontAlgn="base" hangingPunct="0">
        <a:spcBef>
          <a:spcPts val="300"/>
        </a:spcBef>
        <a:spcAft>
          <a:spcPct val="0"/>
        </a:spcAft>
        <a:buClr>
          <a:srgbClr val="D6903D"/>
        </a:buClr>
        <a:buSzPct val="85000"/>
        <a:buFont typeface="Wingdings 2" panose="05020102010507070707" pitchFamily="18" charset="2"/>
        <a:buChar char=""/>
        <a:defRPr sz="2400" kern="1200">
          <a:solidFill>
            <a:schemeClr val="tx2"/>
          </a:solidFill>
          <a:latin typeface="+mn-lt"/>
          <a:ea typeface="MS PGothic" panose="020B0600070205080204" pitchFamily="34" charset="-128"/>
          <a:cs typeface="+mn-cs"/>
        </a:defRPr>
      </a:lvl2pPr>
      <a:lvl3pPr marL="1004888" indent="-228600" algn="l" rtl="0" eaLnBrk="0" fontAlgn="base" hangingPunct="0">
        <a:spcBef>
          <a:spcPts val="300"/>
        </a:spcBef>
        <a:spcAft>
          <a:spcPct val="0"/>
        </a:spcAft>
        <a:buClr>
          <a:srgbClr val="B37732"/>
        </a:buClr>
        <a:buSzPct val="85000"/>
        <a:buFont typeface="Wingdings 2" panose="05020102010507070707" pitchFamily="18" charset="2"/>
        <a:buChar char=""/>
        <a:defRPr sz="2100" kern="1200">
          <a:solidFill>
            <a:schemeClr val="tx1"/>
          </a:solidFill>
          <a:latin typeface="+mn-lt"/>
          <a:ea typeface="MS PGothic" panose="020B0600070205080204" pitchFamily="34" charset="-128"/>
          <a:cs typeface="+mn-cs"/>
        </a:defRPr>
      </a:lvl3pPr>
      <a:lvl4pPr marL="1279525" indent="-228600" algn="l" rtl="0" eaLnBrk="0" fontAlgn="base" hangingPunct="0">
        <a:spcBef>
          <a:spcPts val="300"/>
        </a:spcBef>
        <a:spcAft>
          <a:spcPct val="0"/>
        </a:spcAft>
        <a:buClr>
          <a:srgbClr val="D6903D"/>
        </a:buClr>
        <a:buSzPct val="85000"/>
        <a:buFont typeface="Wingdings 2" panose="05020102010507070707" pitchFamily="18" charset="2"/>
        <a:buChar char=""/>
        <a:defRPr sz="1900" kern="1200">
          <a:solidFill>
            <a:schemeClr val="tx1"/>
          </a:solidFill>
          <a:latin typeface="+mn-lt"/>
          <a:ea typeface="MS PGothic" panose="020B0600070205080204" pitchFamily="34" charset="-128"/>
          <a:cs typeface="+mn-cs"/>
        </a:defRPr>
      </a:lvl4pPr>
      <a:lvl5pPr marL="1554163" indent="-228600" algn="l" rtl="0" eaLnBrk="0" fontAlgn="base" hangingPunct="0">
        <a:spcBef>
          <a:spcPts val="338"/>
        </a:spcBef>
        <a:spcAft>
          <a:spcPct val="0"/>
        </a:spcAft>
        <a:buClr>
          <a:srgbClr val="D6903D"/>
        </a:buClr>
        <a:buSzPct val="85000"/>
        <a:buFont typeface="Wingdings 2" panose="05020102010507070707" pitchFamily="18" charset="2"/>
        <a:buChar char=""/>
        <a:defRPr sz="1600" kern="1200">
          <a:solidFill>
            <a:schemeClr val="tx1"/>
          </a:solidFill>
          <a:latin typeface="+mn-lt"/>
          <a:ea typeface="MS PGothic" panose="020B0600070205080204" pitchFamily="34" charset="-128"/>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89AA74C-9818-41D5-BB16-81F6B362D58E}"/>
              </a:ext>
            </a:extLst>
          </p:cNvPr>
          <p:cNvSpPr>
            <a:spLocks noGrp="1"/>
          </p:cNvSpPr>
          <p:nvPr>
            <p:ph type="subTitle" idx="1"/>
          </p:nvPr>
        </p:nvSpPr>
        <p:spPr>
          <a:xfrm>
            <a:off x="457200" y="3848987"/>
            <a:ext cx="8305800" cy="2245598"/>
          </a:xfrm>
        </p:spPr>
        <p:txBody>
          <a:bodyPr>
            <a:normAutofit fontScale="92500" lnSpcReduction="10000"/>
          </a:bodyPr>
          <a:lstStyle/>
          <a:p>
            <a:pPr eaLnBrk="1" fontAlgn="auto" hangingPunct="1">
              <a:spcAft>
                <a:spcPts val="0"/>
              </a:spcAft>
              <a:buFont typeface="Wingdings 2"/>
              <a:buNone/>
              <a:defRPr/>
            </a:pPr>
            <a:r>
              <a:rPr lang="en-US" dirty="0">
                <a:ea typeface="+mn-ea"/>
              </a:rPr>
              <a:t>Ms. Dionna Pruitt, Principal</a:t>
            </a:r>
          </a:p>
          <a:p>
            <a:pPr eaLnBrk="1" fontAlgn="auto" hangingPunct="1">
              <a:spcAft>
                <a:spcPts val="0"/>
              </a:spcAft>
              <a:buFont typeface="Wingdings 2"/>
              <a:buNone/>
              <a:defRPr/>
            </a:pPr>
            <a:r>
              <a:rPr lang="en-US" dirty="0">
                <a:ea typeface="+mn-ea"/>
              </a:rPr>
              <a:t>Dr. </a:t>
            </a:r>
            <a:r>
              <a:rPr lang="en-US" dirty="0" err="1">
                <a:ea typeface="+mn-ea"/>
              </a:rPr>
              <a:t>Jarita</a:t>
            </a:r>
            <a:r>
              <a:rPr lang="en-US" dirty="0">
                <a:ea typeface="+mn-ea"/>
              </a:rPr>
              <a:t> Mitchell, Dean of Students</a:t>
            </a:r>
          </a:p>
          <a:p>
            <a:pPr eaLnBrk="1" fontAlgn="auto" hangingPunct="1">
              <a:spcAft>
                <a:spcPts val="0"/>
              </a:spcAft>
              <a:buFont typeface="Wingdings 2"/>
              <a:buNone/>
              <a:defRPr/>
            </a:pPr>
            <a:r>
              <a:rPr lang="en-US" dirty="0">
                <a:ea typeface="+mn-ea"/>
              </a:rPr>
              <a:t>Ms. Destiny Chambers, PLC Coach</a:t>
            </a:r>
          </a:p>
          <a:p>
            <a:pPr eaLnBrk="1" fontAlgn="auto" hangingPunct="1">
              <a:spcAft>
                <a:spcPts val="0"/>
              </a:spcAft>
              <a:buFont typeface="Wingdings 2"/>
              <a:buNone/>
              <a:defRPr/>
            </a:pPr>
            <a:r>
              <a:rPr lang="en-US" dirty="0">
                <a:ea typeface="+mn-ea"/>
              </a:rPr>
              <a:t>Alisa Goode, Professional School Counselor</a:t>
            </a:r>
          </a:p>
          <a:p>
            <a:pPr>
              <a:spcAft>
                <a:spcPts val="0"/>
              </a:spcAft>
              <a:defRPr/>
            </a:pPr>
            <a:r>
              <a:rPr lang="en-US" dirty="0">
                <a:ea typeface="+mn-ea"/>
              </a:rPr>
              <a:t>August 22, 2024 5:30p.m.</a:t>
            </a:r>
          </a:p>
          <a:p>
            <a:pPr>
              <a:spcAft>
                <a:spcPts val="0"/>
              </a:spcAft>
              <a:defRPr/>
            </a:pPr>
            <a:r>
              <a:rPr lang="en-US" dirty="0">
                <a:ea typeface="+mn-ea"/>
              </a:rPr>
              <a:t>August 23, 2024 9:00a.m. </a:t>
            </a:r>
          </a:p>
        </p:txBody>
      </p:sp>
      <p:sp>
        <p:nvSpPr>
          <p:cNvPr id="16" name="Title 15">
            <a:extLst>
              <a:ext uri="{FF2B5EF4-FFF2-40B4-BE49-F238E27FC236}">
                <a16:creationId xmlns:a16="http://schemas.microsoft.com/office/drawing/2014/main" id="{732AFC9E-DBA2-4F34-862D-24B69D44952D}"/>
              </a:ext>
            </a:extLst>
          </p:cNvPr>
          <p:cNvSpPr>
            <a:spLocks noGrp="1"/>
          </p:cNvSpPr>
          <p:nvPr>
            <p:ph type="ctrTitle"/>
          </p:nvPr>
        </p:nvSpPr>
        <p:spPr/>
        <p:txBody>
          <a:bodyPr>
            <a:normAutofit fontScale="90000"/>
          </a:bodyPr>
          <a:lstStyle/>
          <a:p>
            <a:pPr eaLnBrk="1" fontAlgn="auto" hangingPunct="1">
              <a:spcAft>
                <a:spcPts val="0"/>
              </a:spcAft>
              <a:defRPr/>
            </a:pPr>
            <a:r>
              <a:rPr sz="6700" dirty="0">
                <a:ea typeface="+mj-ea"/>
              </a:rPr>
              <a:t>Egypt Elementary</a:t>
            </a:r>
            <a:br>
              <a:rPr sz="6700" dirty="0">
                <a:ea typeface="+mj-ea"/>
              </a:rPr>
            </a:br>
            <a:r>
              <a:rPr sz="3600" dirty="0">
                <a:ea typeface="+mj-ea"/>
              </a:rPr>
              <a:t>“Being a Changemaker for Every Student, Every Day!”</a:t>
            </a:r>
            <a:br>
              <a:rPr sz="3600" dirty="0">
                <a:ea typeface="+mj-ea"/>
              </a:rPr>
            </a:br>
            <a:r>
              <a:rPr sz="3600" dirty="0">
                <a:ea typeface="+mj-ea"/>
              </a:rPr>
              <a:t>Annual Title I Parent Meeting/Open House</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BDF4E-ABC8-4664-943A-118BF2052A2F}"/>
              </a:ext>
            </a:extLst>
          </p:cNvPr>
          <p:cNvSpPr>
            <a:spLocks noGrp="1"/>
          </p:cNvSpPr>
          <p:nvPr>
            <p:ph type="title"/>
          </p:nvPr>
        </p:nvSpPr>
        <p:spPr>
          <a:xfrm>
            <a:off x="0" y="152400"/>
            <a:ext cx="8686800" cy="1454048"/>
          </a:xfrm>
        </p:spPr>
        <p:txBody>
          <a:bodyPr>
            <a:noAutofit/>
          </a:bodyPr>
          <a:lstStyle/>
          <a:p>
            <a:pPr algn="ctr" eaLnBrk="1" fontAlgn="auto" hangingPunct="1">
              <a:spcAft>
                <a:spcPts val="0"/>
              </a:spcAft>
              <a:defRPr/>
            </a:pPr>
            <a:r>
              <a:rPr sz="6600" u="sng">
                <a:ea typeface="+mj-ea"/>
              </a:rPr>
              <a:t>District School Progress</a:t>
            </a:r>
          </a:p>
        </p:txBody>
      </p:sp>
      <p:sp>
        <p:nvSpPr>
          <p:cNvPr id="15363" name="Rectangle 2">
            <a:extLst>
              <a:ext uri="{FF2B5EF4-FFF2-40B4-BE49-F238E27FC236}">
                <a16:creationId xmlns:a16="http://schemas.microsoft.com/office/drawing/2014/main" id="{F8A012D5-608E-E570-194D-46780CD35DA2}"/>
              </a:ext>
            </a:extLst>
          </p:cNvPr>
          <p:cNvSpPr>
            <a:spLocks noChangeArrowheads="1"/>
          </p:cNvSpPr>
          <p:nvPr/>
        </p:nvSpPr>
        <p:spPr bwMode="auto">
          <a:xfrm>
            <a:off x="528638" y="1822450"/>
            <a:ext cx="8085137" cy="323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ea typeface="MS PGothic" panose="020B0600070205080204" pitchFamily="34" charset="-128"/>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ea typeface="MS PGothic" panose="020B0600070205080204" pitchFamily="34" charset="-128"/>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ea typeface="MS PGothic" panose="020B0600070205080204" pitchFamily="34" charset="-128"/>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ea typeface="MS PGothic" panose="020B0600070205080204" pitchFamily="34" charset="-128"/>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ea typeface="MS PGothic" panose="020B0600070205080204" pitchFamily="34" charset="-128"/>
              </a:defRPr>
            </a:lvl5pPr>
            <a:lvl6pPr marL="2514600" indent="-228600" defTabSz="4572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ea typeface="MS PGothic" panose="020B0600070205080204" pitchFamily="34" charset="-128"/>
              </a:defRPr>
            </a:lvl6pPr>
            <a:lvl7pPr marL="2971800" indent="-228600" defTabSz="4572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ea typeface="MS PGothic" panose="020B0600070205080204" pitchFamily="34" charset="-128"/>
              </a:defRPr>
            </a:lvl7pPr>
            <a:lvl8pPr marL="3429000" indent="-228600" defTabSz="4572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ea typeface="MS PGothic" panose="020B0600070205080204" pitchFamily="34" charset="-128"/>
              </a:defRPr>
            </a:lvl8pPr>
            <a:lvl9pPr marL="3886200" indent="-228600" defTabSz="4572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ea typeface="MS PGothic" panose="020B0600070205080204" pitchFamily="34" charset="-128"/>
              </a:defRPr>
            </a:lvl9pPr>
          </a:lstStyle>
          <a:p>
            <a:pPr algn="ctr" eaLnBrk="1" hangingPunct="1">
              <a:lnSpc>
                <a:spcPct val="90000"/>
              </a:lnSpc>
              <a:spcBef>
                <a:spcPct val="0"/>
              </a:spcBef>
              <a:buClrTx/>
              <a:buSzTx/>
              <a:buFontTx/>
              <a:buNone/>
            </a:pPr>
            <a:r>
              <a:rPr lang="en-US" altLang="en-US" sz="2800" dirty="0"/>
              <a:t>Egypt Elementary has met all federal requirements and has been awarded a status of a </a:t>
            </a:r>
            <a:r>
              <a:rPr lang="ja-JP" altLang="en-US" sz="2800" dirty="0"/>
              <a:t>“</a:t>
            </a:r>
            <a:r>
              <a:rPr lang="en-US" altLang="ja-JP" sz="2800" dirty="0"/>
              <a:t>School in Good Standing.</a:t>
            </a:r>
            <a:r>
              <a:rPr lang="ja-JP" altLang="en-US" sz="2800" dirty="0"/>
              <a:t>”</a:t>
            </a:r>
            <a:endParaRPr lang="en-US" altLang="ja-JP" sz="2800" dirty="0"/>
          </a:p>
          <a:p>
            <a:pPr algn="ctr" eaLnBrk="1" hangingPunct="1">
              <a:spcBef>
                <a:spcPct val="0"/>
              </a:spcBef>
              <a:buClrTx/>
              <a:buSzTx/>
              <a:buFontTx/>
              <a:buNone/>
            </a:pPr>
            <a:endParaRPr lang="en-US" altLang="en-US" sz="2800" dirty="0"/>
          </a:p>
          <a:p>
            <a:pPr algn="ctr" eaLnBrk="1" hangingPunct="1">
              <a:lnSpc>
                <a:spcPct val="90000"/>
              </a:lnSpc>
              <a:spcBef>
                <a:spcPct val="0"/>
              </a:spcBef>
              <a:buClrTx/>
              <a:buSzTx/>
              <a:buFontTx/>
              <a:buNone/>
            </a:pPr>
            <a:r>
              <a:rPr lang="en-US" altLang="en-US" sz="2800" dirty="0"/>
              <a:t>All teachers at Egypt Elementary have met the standards for obtaining “</a:t>
            </a:r>
            <a:r>
              <a:rPr lang="en-US" altLang="ja-JP" sz="2800" dirty="0"/>
              <a:t>Highly Qualified</a:t>
            </a:r>
            <a:r>
              <a:rPr lang="en-US" altLang="en-US" sz="2800" dirty="0"/>
              <a:t>”</a:t>
            </a:r>
            <a:r>
              <a:rPr lang="en-US" altLang="ja-JP" sz="2800" dirty="0"/>
              <a:t> status. </a:t>
            </a:r>
          </a:p>
          <a:p>
            <a:pPr algn="ctr" eaLnBrk="1" hangingPunct="1">
              <a:lnSpc>
                <a:spcPct val="90000"/>
              </a:lnSpc>
              <a:spcBef>
                <a:spcPct val="0"/>
              </a:spcBef>
              <a:buClrTx/>
              <a:buSzTx/>
              <a:buFontTx/>
              <a:buNone/>
            </a:pPr>
            <a:endParaRPr lang="en-US" altLang="en-US" sz="2800" dirty="0"/>
          </a:p>
          <a:p>
            <a:pPr algn="ctr" eaLnBrk="1" hangingPunct="1">
              <a:lnSpc>
                <a:spcPct val="90000"/>
              </a:lnSpc>
              <a:spcBef>
                <a:spcPct val="0"/>
              </a:spcBef>
              <a:buClrTx/>
              <a:buSzTx/>
              <a:buFontTx/>
              <a:buNone/>
            </a:pPr>
            <a:r>
              <a:rPr lang="en-US" altLang="en-US" sz="2800" dirty="0"/>
              <a:t>We currently have a school letter grade of a 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28FA6-4956-4A70-BCDA-FF981C42C1A8}"/>
              </a:ext>
            </a:extLst>
          </p:cNvPr>
          <p:cNvSpPr>
            <a:spLocks noGrp="1"/>
          </p:cNvSpPr>
          <p:nvPr>
            <p:ph type="title"/>
          </p:nvPr>
        </p:nvSpPr>
        <p:spPr>
          <a:xfrm>
            <a:off x="457199" y="504882"/>
            <a:ext cx="8570133" cy="866717"/>
          </a:xfrm>
        </p:spPr>
        <p:txBody>
          <a:bodyPr>
            <a:noAutofit/>
          </a:bodyPr>
          <a:lstStyle/>
          <a:p>
            <a:pPr algn="ctr" eaLnBrk="1" fontAlgn="auto" hangingPunct="1">
              <a:spcAft>
                <a:spcPts val="0"/>
              </a:spcAft>
              <a:defRPr/>
            </a:pPr>
            <a:r>
              <a:rPr sz="5400" b="1" u="sng">
                <a:ea typeface="+mj-ea"/>
              </a:rPr>
              <a:t>School Improvement Plan</a:t>
            </a:r>
          </a:p>
        </p:txBody>
      </p:sp>
      <p:sp>
        <p:nvSpPr>
          <p:cNvPr id="16387" name="Rectangle 2">
            <a:extLst>
              <a:ext uri="{FF2B5EF4-FFF2-40B4-BE49-F238E27FC236}">
                <a16:creationId xmlns:a16="http://schemas.microsoft.com/office/drawing/2014/main" id="{D6B5D1FE-835F-15E6-5686-782BFEC3A473}"/>
              </a:ext>
            </a:extLst>
          </p:cNvPr>
          <p:cNvSpPr>
            <a:spLocks noChangeArrowheads="1"/>
          </p:cNvSpPr>
          <p:nvPr/>
        </p:nvSpPr>
        <p:spPr bwMode="auto">
          <a:xfrm>
            <a:off x="317500" y="1604963"/>
            <a:ext cx="8537575"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MS PGothic" panose="020B0600070205080204" pitchFamily="34" charset="-128"/>
              </a:defRPr>
            </a:lvl1pPr>
            <a:lvl2pPr>
              <a:defRPr>
                <a:solidFill>
                  <a:schemeClr val="tx1"/>
                </a:solidFill>
                <a:latin typeface="Constantia" panose="02030602050306030303" pitchFamily="18" charset="0"/>
                <a:ea typeface="MS PGothic" panose="020B0600070205080204" pitchFamily="34" charset="-128"/>
              </a:defRPr>
            </a:lvl2pPr>
            <a:lvl3pPr marL="1143000" indent="-228600">
              <a:defRPr>
                <a:solidFill>
                  <a:schemeClr val="tx1"/>
                </a:solidFill>
                <a:latin typeface="Constantia" panose="02030602050306030303" pitchFamily="18" charset="0"/>
                <a:ea typeface="MS PGothic" panose="020B0600070205080204" pitchFamily="34" charset="-128"/>
              </a:defRPr>
            </a:lvl3pPr>
            <a:lvl4pPr marL="1657350" indent="-28575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pPr algn="ctr" eaLnBrk="1" hangingPunct="1"/>
            <a:r>
              <a:rPr lang="en-US" altLang="en-US" sz="2800"/>
              <a:t>The Tennessee School Improvement Plan</a:t>
            </a:r>
          </a:p>
          <a:p>
            <a:pPr lvl="1" algn="ctr" eaLnBrk="1" hangingPunct="1"/>
            <a:r>
              <a:rPr lang="en-US" altLang="en-US"/>
              <a:t>	</a:t>
            </a:r>
            <a:r>
              <a:rPr lang="en-US" altLang="en-US" sz="2400"/>
              <a:t>Monitored on TEN components</a:t>
            </a:r>
          </a:p>
          <a:p>
            <a:pPr lvl="3" eaLnBrk="1" hangingPunct="1">
              <a:buFont typeface="Arial" panose="020B0604020202020204" pitchFamily="34" charset="0"/>
              <a:buChar char="•"/>
            </a:pPr>
            <a:r>
              <a:rPr lang="en-US" altLang="en-US" sz="2000"/>
              <a:t>Comprehensive Needs Assessment</a:t>
            </a:r>
          </a:p>
          <a:p>
            <a:pPr lvl="3" eaLnBrk="1" hangingPunct="1">
              <a:buFont typeface="Arial" panose="020B0604020202020204" pitchFamily="34" charset="0"/>
              <a:buChar char="•"/>
            </a:pPr>
            <a:r>
              <a:rPr lang="en-US" altLang="en-US" sz="2000"/>
              <a:t>School-wide Reform Strategies</a:t>
            </a:r>
          </a:p>
          <a:p>
            <a:pPr lvl="3" eaLnBrk="1" hangingPunct="1">
              <a:buFont typeface="Arial" panose="020B0604020202020204" pitchFamily="34" charset="0"/>
              <a:buChar char="•"/>
            </a:pPr>
            <a:r>
              <a:rPr lang="en-US" altLang="en-US" sz="2000"/>
              <a:t>Instruction by Highly Qualified Staff</a:t>
            </a:r>
          </a:p>
          <a:p>
            <a:pPr lvl="3" eaLnBrk="1" hangingPunct="1">
              <a:buFont typeface="Arial" panose="020B0604020202020204" pitchFamily="34" charset="0"/>
              <a:buChar char="•"/>
            </a:pPr>
            <a:r>
              <a:rPr lang="en-US" altLang="en-US" sz="2000"/>
              <a:t>High Quality Professional Development</a:t>
            </a:r>
          </a:p>
          <a:p>
            <a:pPr lvl="3" eaLnBrk="1" hangingPunct="1">
              <a:buFont typeface="Arial" panose="020B0604020202020204" pitchFamily="34" charset="0"/>
              <a:buChar char="•"/>
            </a:pPr>
            <a:r>
              <a:rPr lang="en-US" altLang="en-US" sz="2000"/>
              <a:t>Attracting Highly Qualified Teachers</a:t>
            </a:r>
          </a:p>
          <a:p>
            <a:pPr lvl="3" eaLnBrk="1" hangingPunct="1">
              <a:buFont typeface="Arial" panose="020B0604020202020204" pitchFamily="34" charset="0"/>
              <a:buChar char="•"/>
            </a:pPr>
            <a:r>
              <a:rPr lang="en-US" altLang="en-US" sz="2000"/>
              <a:t>Increasing Parental Involvement</a:t>
            </a:r>
          </a:p>
          <a:p>
            <a:pPr lvl="3" eaLnBrk="1" hangingPunct="1">
              <a:buFont typeface="Arial" panose="020B0604020202020204" pitchFamily="34" charset="0"/>
              <a:buChar char="•"/>
            </a:pPr>
            <a:r>
              <a:rPr lang="en-US" altLang="en-US" sz="2000"/>
              <a:t>Providing assistance to preschool children</a:t>
            </a:r>
          </a:p>
          <a:p>
            <a:pPr lvl="3" eaLnBrk="1" hangingPunct="1">
              <a:buFont typeface="Arial" panose="020B0604020202020204" pitchFamily="34" charset="0"/>
              <a:buChar char="•"/>
            </a:pPr>
            <a:r>
              <a:rPr lang="en-US" altLang="en-US" sz="2000"/>
              <a:t>Involving teachers in decision making </a:t>
            </a:r>
          </a:p>
          <a:p>
            <a:pPr lvl="3" eaLnBrk="1" hangingPunct="1">
              <a:buFont typeface="Arial" panose="020B0604020202020204" pitchFamily="34" charset="0"/>
              <a:buChar char="•"/>
            </a:pPr>
            <a:r>
              <a:rPr lang="en-US" altLang="en-US" sz="2000"/>
              <a:t>Timely, additional assistance to students experiencing Difficulty</a:t>
            </a:r>
          </a:p>
          <a:p>
            <a:pPr lvl="3" eaLnBrk="1" hangingPunct="1">
              <a:buFont typeface="Arial" panose="020B0604020202020204" pitchFamily="34" charset="0"/>
              <a:buChar char="•"/>
            </a:pPr>
            <a:r>
              <a:rPr lang="en-US" altLang="en-US" sz="2000"/>
              <a:t>Coordination and Integration of Federal, State and Local Programs</a:t>
            </a:r>
          </a:p>
        </p:txBody>
      </p:sp>
      <p:pic>
        <p:nvPicPr>
          <p:cNvPr id="16388" name="Picture 3">
            <a:extLst>
              <a:ext uri="{FF2B5EF4-FFF2-40B4-BE49-F238E27FC236}">
                <a16:creationId xmlns:a16="http://schemas.microsoft.com/office/drawing/2014/main" id="{705495B8-7C10-8CA8-6BF7-DC3B23DFD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6063" y="2581275"/>
            <a:ext cx="2259012"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E730-1981-4706-97AD-146F5F494102}"/>
              </a:ext>
            </a:extLst>
          </p:cNvPr>
          <p:cNvSpPr>
            <a:spLocks noGrp="1"/>
          </p:cNvSpPr>
          <p:nvPr>
            <p:ph type="title"/>
          </p:nvPr>
        </p:nvSpPr>
        <p:spPr/>
        <p:txBody>
          <a:bodyPr/>
          <a:lstStyle/>
          <a:p>
            <a:pPr algn="ctr" eaLnBrk="1" fontAlgn="auto" hangingPunct="1">
              <a:spcAft>
                <a:spcPts val="0"/>
              </a:spcAft>
              <a:defRPr/>
            </a:pPr>
            <a:r>
              <a:rPr b="1" u="sng">
                <a:ea typeface="+mj-ea"/>
              </a:rPr>
              <a:t>Parent’s Right to Know</a:t>
            </a:r>
          </a:p>
        </p:txBody>
      </p:sp>
      <p:sp>
        <p:nvSpPr>
          <p:cNvPr id="17411" name="Rectangle 2">
            <a:extLst>
              <a:ext uri="{FF2B5EF4-FFF2-40B4-BE49-F238E27FC236}">
                <a16:creationId xmlns:a16="http://schemas.microsoft.com/office/drawing/2014/main" id="{C711FDFF-6D0E-4806-2A04-839FF20EFD6F}"/>
              </a:ext>
            </a:extLst>
          </p:cNvPr>
          <p:cNvSpPr>
            <a:spLocks noChangeArrowheads="1"/>
          </p:cNvSpPr>
          <p:nvPr/>
        </p:nvSpPr>
        <p:spPr bwMode="auto">
          <a:xfrm>
            <a:off x="885825" y="1905000"/>
            <a:ext cx="780097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ea typeface="MS PGothic" panose="020B0600070205080204" pitchFamily="34" charset="-128"/>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ea typeface="MS PGothic" panose="020B0600070205080204" pitchFamily="34" charset="-128"/>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ea typeface="MS PGothic" panose="020B0600070205080204" pitchFamily="34" charset="-128"/>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ea typeface="MS PGothic" panose="020B0600070205080204" pitchFamily="34" charset="-128"/>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ea typeface="MS PGothic" panose="020B0600070205080204" pitchFamily="34" charset="-128"/>
              </a:defRPr>
            </a:lvl5pPr>
            <a:lvl6pPr marL="2514600" indent="-228600" defTabSz="4572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ea typeface="MS PGothic" panose="020B0600070205080204" pitchFamily="34" charset="-128"/>
              </a:defRPr>
            </a:lvl6pPr>
            <a:lvl7pPr marL="2971800" indent="-228600" defTabSz="4572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ea typeface="MS PGothic" panose="020B0600070205080204" pitchFamily="34" charset="-128"/>
              </a:defRPr>
            </a:lvl7pPr>
            <a:lvl8pPr marL="3429000" indent="-228600" defTabSz="4572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ea typeface="MS PGothic" panose="020B0600070205080204" pitchFamily="34" charset="-128"/>
              </a:defRPr>
            </a:lvl8pPr>
            <a:lvl9pPr marL="3886200" indent="-228600" defTabSz="4572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ea typeface="MS PGothic" panose="020B0600070205080204" pitchFamily="34" charset="-128"/>
              </a:defRPr>
            </a:lvl9pPr>
          </a:lstStyle>
          <a:p>
            <a:pPr eaLnBrk="1" hangingPunct="1">
              <a:spcBef>
                <a:spcPct val="0"/>
              </a:spcBef>
              <a:buClrTx/>
              <a:buSzTx/>
              <a:buFontTx/>
              <a:buNone/>
            </a:pPr>
            <a:r>
              <a:rPr lang="en-US" altLang="en-US" sz="1600" b="1"/>
              <a:t>All parents have the right to request the following:</a:t>
            </a:r>
            <a:endParaRPr lang="en-US" altLang="en-US" sz="1600"/>
          </a:p>
          <a:p>
            <a:pPr lvl="1" eaLnBrk="1" hangingPunct="1">
              <a:spcBef>
                <a:spcPct val="0"/>
              </a:spcBef>
              <a:buClrTx/>
              <a:buSzTx/>
              <a:buFont typeface="Arial" panose="020B0604020202020204" pitchFamily="34" charset="0"/>
              <a:buChar char="•"/>
            </a:pPr>
            <a:r>
              <a:rPr lang="en-US" altLang="en-US" sz="1600">
                <a:solidFill>
                  <a:schemeClr val="tx1"/>
                </a:solidFill>
              </a:rPr>
              <a:t>A teacher</a:t>
            </a:r>
            <a:r>
              <a:rPr lang="ja-JP" altLang="en-US" sz="1600">
                <a:solidFill>
                  <a:schemeClr val="tx1"/>
                </a:solidFill>
              </a:rPr>
              <a:t>’</a:t>
            </a:r>
            <a:r>
              <a:rPr lang="en-US" altLang="ja-JP" sz="1600">
                <a:solidFill>
                  <a:schemeClr val="tx1"/>
                </a:solidFill>
              </a:rPr>
              <a:t>s professional qualifications, which includes: state qualifications, licensure, grade/s certification, waivers</a:t>
            </a:r>
          </a:p>
          <a:p>
            <a:pPr lvl="1" eaLnBrk="1" hangingPunct="1">
              <a:spcBef>
                <a:spcPct val="0"/>
              </a:spcBef>
              <a:buClrTx/>
              <a:buSzTx/>
              <a:buFont typeface="Arial" panose="020B0604020202020204" pitchFamily="34" charset="0"/>
              <a:buChar char="•"/>
            </a:pPr>
            <a:r>
              <a:rPr lang="en-US" altLang="en-US" sz="1600">
                <a:solidFill>
                  <a:schemeClr val="tx1"/>
                </a:solidFill>
              </a:rPr>
              <a:t>A teacher</a:t>
            </a:r>
            <a:r>
              <a:rPr lang="ja-JP" altLang="en-US" sz="1600">
                <a:solidFill>
                  <a:schemeClr val="tx1"/>
                </a:solidFill>
              </a:rPr>
              <a:t>’</a:t>
            </a:r>
            <a:r>
              <a:rPr lang="en-US" altLang="ja-JP" sz="1600">
                <a:solidFill>
                  <a:schemeClr val="tx1"/>
                </a:solidFill>
              </a:rPr>
              <a:t>s baccalaureate and /or graduate degree, fields of endorsement, previous teaching experience</a:t>
            </a:r>
          </a:p>
          <a:p>
            <a:pPr lvl="1" eaLnBrk="1" hangingPunct="1">
              <a:spcBef>
                <a:spcPct val="0"/>
              </a:spcBef>
              <a:buClrTx/>
              <a:buSzTx/>
              <a:buFont typeface="Arial" panose="020B0604020202020204" pitchFamily="34" charset="0"/>
              <a:buChar char="•"/>
            </a:pPr>
            <a:r>
              <a:rPr lang="en-US" altLang="en-US" sz="1600">
                <a:solidFill>
                  <a:schemeClr val="tx1"/>
                </a:solidFill>
              </a:rPr>
              <a:t>A paraprofessional</a:t>
            </a:r>
            <a:r>
              <a:rPr lang="ja-JP" altLang="en-US" sz="1600">
                <a:solidFill>
                  <a:schemeClr val="tx1"/>
                </a:solidFill>
              </a:rPr>
              <a:t>’</a:t>
            </a:r>
            <a:r>
              <a:rPr lang="en-US" altLang="ja-JP" sz="1600">
                <a:solidFill>
                  <a:schemeClr val="tx1"/>
                </a:solidFill>
              </a:rPr>
              <a:t>s qualifications</a:t>
            </a:r>
          </a:p>
          <a:p>
            <a:pPr lvl="1" eaLnBrk="1" hangingPunct="1">
              <a:spcBef>
                <a:spcPct val="0"/>
              </a:spcBef>
              <a:buClrTx/>
              <a:buSzTx/>
              <a:buFont typeface="Arial" panose="020B0604020202020204" pitchFamily="34" charset="0"/>
              <a:buChar char="•"/>
            </a:pPr>
            <a:r>
              <a:rPr lang="en-US" altLang="en-US" sz="1600">
                <a:solidFill>
                  <a:schemeClr val="tx1"/>
                </a:solidFill>
              </a:rPr>
              <a:t>An assurance that their child</a:t>
            </a:r>
            <a:r>
              <a:rPr lang="ja-JP" altLang="en-US" sz="1600">
                <a:solidFill>
                  <a:schemeClr val="tx1"/>
                </a:solidFill>
              </a:rPr>
              <a:t>’</a:t>
            </a:r>
            <a:r>
              <a:rPr lang="en-US" altLang="ja-JP" sz="1600">
                <a:solidFill>
                  <a:schemeClr val="tx1"/>
                </a:solidFill>
              </a:rPr>
              <a:t>s name, address, and telephone listing not be released to military recruiters</a:t>
            </a:r>
          </a:p>
          <a:p>
            <a:pPr eaLnBrk="1" hangingPunct="1">
              <a:spcBef>
                <a:spcPct val="0"/>
              </a:spcBef>
              <a:buClrTx/>
              <a:buSzTx/>
              <a:buFontTx/>
              <a:buNone/>
            </a:pPr>
            <a:r>
              <a:rPr lang="en-US" altLang="en-US" sz="1600" b="1"/>
              <a:t>All parents will receive information on the following:</a:t>
            </a:r>
            <a:endParaRPr lang="en-US" altLang="en-US" sz="1600"/>
          </a:p>
          <a:p>
            <a:pPr lvl="1" eaLnBrk="1" hangingPunct="1">
              <a:spcBef>
                <a:spcPct val="0"/>
              </a:spcBef>
              <a:buClrTx/>
              <a:buSzTx/>
              <a:buFont typeface="Arial" panose="020B0604020202020204" pitchFamily="34" charset="0"/>
              <a:buChar char="•"/>
            </a:pPr>
            <a:r>
              <a:rPr lang="en-US" altLang="en-US" sz="1600">
                <a:solidFill>
                  <a:schemeClr val="tx1"/>
                </a:solidFill>
              </a:rPr>
              <a:t>Their child</a:t>
            </a:r>
            <a:r>
              <a:rPr lang="ja-JP" altLang="en-US" sz="1600">
                <a:solidFill>
                  <a:schemeClr val="tx1"/>
                </a:solidFill>
              </a:rPr>
              <a:t>’</a:t>
            </a:r>
            <a:r>
              <a:rPr lang="en-US" altLang="ja-JP" sz="1600">
                <a:solidFill>
                  <a:schemeClr val="tx1"/>
                </a:solidFill>
              </a:rPr>
              <a:t>s level of achievement in each of the state academic    assessments</a:t>
            </a:r>
          </a:p>
          <a:p>
            <a:pPr lvl="1" eaLnBrk="1" hangingPunct="1">
              <a:spcBef>
                <a:spcPct val="0"/>
              </a:spcBef>
              <a:buClrTx/>
              <a:buSzTx/>
              <a:buFont typeface="Arial" panose="020B0604020202020204" pitchFamily="34" charset="0"/>
              <a:buChar char="•"/>
            </a:pPr>
            <a:r>
              <a:rPr lang="en-US" altLang="en-US" sz="1600">
                <a:solidFill>
                  <a:schemeClr val="tx1"/>
                </a:solidFill>
              </a:rPr>
              <a:t>Their option to request a transfer to another school within the district if their child is the victim of a violent crime at school</a:t>
            </a:r>
          </a:p>
          <a:p>
            <a:pPr lvl="1" eaLnBrk="1" hangingPunct="1">
              <a:spcBef>
                <a:spcPct val="0"/>
              </a:spcBef>
              <a:buClrTx/>
              <a:buSzTx/>
              <a:buFont typeface="Arial" panose="020B0604020202020204" pitchFamily="34" charset="0"/>
              <a:buChar char="•"/>
            </a:pPr>
            <a:r>
              <a:rPr lang="en-US" altLang="en-US" sz="1600">
                <a:solidFill>
                  <a:schemeClr val="tx1"/>
                </a:solidFill>
              </a:rPr>
              <a:t>Their right to timely notification that their child has been assigned, or has been taught for four or more consecutive weeks by, a teacher who is not highly qualified</a:t>
            </a:r>
          </a:p>
        </p:txBody>
      </p:sp>
      <p:pic>
        <p:nvPicPr>
          <p:cNvPr id="17412" name="Picture 3">
            <a:extLst>
              <a:ext uri="{FF2B5EF4-FFF2-40B4-BE49-F238E27FC236}">
                <a16:creationId xmlns:a16="http://schemas.microsoft.com/office/drawing/2014/main" id="{736B08B6-A5DB-AECC-B9FD-8D7D849505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152400"/>
            <a:ext cx="1651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A4F30-941C-461F-A7AD-B7EABFC5FA5B}"/>
              </a:ext>
            </a:extLst>
          </p:cNvPr>
          <p:cNvSpPr>
            <a:spLocks noGrp="1"/>
          </p:cNvSpPr>
          <p:nvPr>
            <p:ph type="title"/>
          </p:nvPr>
        </p:nvSpPr>
        <p:spPr/>
        <p:txBody>
          <a:bodyPr/>
          <a:lstStyle/>
          <a:p>
            <a:pPr algn="ctr" eaLnBrk="1" fontAlgn="auto" hangingPunct="1">
              <a:spcAft>
                <a:spcPts val="0"/>
              </a:spcAft>
              <a:defRPr/>
            </a:pPr>
            <a:r>
              <a:rPr b="1" u="sng">
                <a:ea typeface="+mj-ea"/>
              </a:rPr>
              <a:t>School/Parent Compact</a:t>
            </a:r>
          </a:p>
        </p:txBody>
      </p:sp>
      <p:sp>
        <p:nvSpPr>
          <p:cNvPr id="3" name="Rectangle 2">
            <a:extLst>
              <a:ext uri="{FF2B5EF4-FFF2-40B4-BE49-F238E27FC236}">
                <a16:creationId xmlns:a16="http://schemas.microsoft.com/office/drawing/2014/main" id="{9E7F77FF-1476-475F-90AF-DB8735F6F3F7}"/>
              </a:ext>
            </a:extLst>
          </p:cNvPr>
          <p:cNvSpPr/>
          <p:nvPr/>
        </p:nvSpPr>
        <p:spPr>
          <a:xfrm>
            <a:off x="617538" y="1582738"/>
            <a:ext cx="8069262" cy="3046412"/>
          </a:xfrm>
          <a:prstGeom prst="rect">
            <a:avLst/>
          </a:prstGeom>
        </p:spPr>
        <p:txBody>
          <a:bodyPr>
            <a:spAutoFit/>
          </a:bodyPr>
          <a:lstStyle/>
          <a:p>
            <a:pPr marL="285750" indent="-285750" eaLnBrk="1" fontAlgn="auto" hangingPunct="1">
              <a:spcBef>
                <a:spcPts val="0"/>
              </a:spcBef>
              <a:spcAft>
                <a:spcPts val="0"/>
              </a:spcAft>
              <a:buFont typeface="Arial"/>
              <a:buChar char="•"/>
              <a:defRPr/>
            </a:pPr>
            <a:r>
              <a:rPr lang="en-US" sz="2400" dirty="0">
                <a:latin typeface="Constantia"/>
                <a:ea typeface="ＭＳ Ｐゴシック" charset="0"/>
                <a:cs typeface="Constantia"/>
              </a:rPr>
              <a:t>Jointly developed with parents to promote positive and productive working relationships</a:t>
            </a:r>
          </a:p>
          <a:p>
            <a:pPr marL="285750" indent="-285750" algn="ctr" eaLnBrk="1" fontAlgn="auto" hangingPunct="1">
              <a:spcBef>
                <a:spcPts val="0"/>
              </a:spcBef>
              <a:spcAft>
                <a:spcPts val="0"/>
              </a:spcAft>
              <a:buFont typeface="Arial"/>
              <a:buChar char="•"/>
              <a:defRPr/>
            </a:pPr>
            <a:endParaRPr lang="en-US" sz="2400" dirty="0">
              <a:latin typeface="Constantia"/>
              <a:ea typeface="ＭＳ Ｐゴシック" charset="0"/>
              <a:cs typeface="Constantia"/>
            </a:endParaRPr>
          </a:p>
          <a:p>
            <a:pPr marL="285750" indent="-285750" eaLnBrk="1" fontAlgn="auto" hangingPunct="1">
              <a:spcBef>
                <a:spcPts val="0"/>
              </a:spcBef>
              <a:spcAft>
                <a:spcPts val="0"/>
              </a:spcAft>
              <a:buFont typeface="Arial"/>
              <a:buChar char="•"/>
              <a:defRPr/>
            </a:pPr>
            <a:endParaRPr lang="en-US" sz="2400" dirty="0">
              <a:latin typeface="Constantia"/>
              <a:ea typeface="MS PGothic" charset="0"/>
              <a:cs typeface="Constantia"/>
            </a:endParaRPr>
          </a:p>
          <a:p>
            <a:pPr marL="285750" indent="-285750" eaLnBrk="1" fontAlgn="auto" hangingPunct="1">
              <a:spcBef>
                <a:spcPts val="0"/>
              </a:spcBef>
              <a:spcAft>
                <a:spcPts val="0"/>
              </a:spcAft>
              <a:buFont typeface="Arial"/>
              <a:buChar char="•"/>
              <a:defRPr/>
            </a:pPr>
            <a:r>
              <a:rPr lang="en-US" sz="2400" dirty="0">
                <a:latin typeface="Constantia"/>
                <a:ea typeface="MS PGothic" charset="0"/>
                <a:cs typeface="Constantia"/>
              </a:rPr>
              <a:t>The school compact is a commitment from the school, parent, and the student to share in the responsibility for improved academic achievement.  </a:t>
            </a:r>
          </a:p>
          <a:p>
            <a:pPr eaLnBrk="1" fontAlgn="auto" hangingPunct="1">
              <a:spcBef>
                <a:spcPts val="0"/>
              </a:spcBef>
              <a:spcAft>
                <a:spcPts val="0"/>
              </a:spcAft>
              <a:defRPr/>
            </a:pPr>
            <a:endParaRPr lang="en-US" sz="2400" dirty="0">
              <a:latin typeface="Constantia"/>
              <a:ea typeface="MS PGothic" charset="0"/>
              <a:cs typeface="Constantia"/>
            </a:endParaRPr>
          </a:p>
        </p:txBody>
      </p:sp>
      <p:pic>
        <p:nvPicPr>
          <p:cNvPr id="18436" name="Picture 4">
            <a:extLst>
              <a:ext uri="{FF2B5EF4-FFF2-40B4-BE49-F238E27FC236}">
                <a16:creationId xmlns:a16="http://schemas.microsoft.com/office/drawing/2014/main" id="{F2C790BC-6A3E-7767-B6E4-0BBEC64D76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600" y="4487863"/>
            <a:ext cx="60531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3216E-40DC-4416-8A04-AF54EBC37C5B}"/>
              </a:ext>
            </a:extLst>
          </p:cNvPr>
          <p:cNvSpPr>
            <a:spLocks noGrp="1"/>
          </p:cNvSpPr>
          <p:nvPr>
            <p:ph type="title"/>
          </p:nvPr>
        </p:nvSpPr>
        <p:spPr/>
        <p:txBody>
          <a:bodyPr/>
          <a:lstStyle/>
          <a:p>
            <a:pPr algn="ctr" eaLnBrk="1" fontAlgn="auto" hangingPunct="1">
              <a:spcAft>
                <a:spcPts val="0"/>
              </a:spcAft>
              <a:defRPr/>
            </a:pPr>
            <a:r>
              <a:rPr b="1" u="sng">
                <a:ea typeface="+mj-ea"/>
              </a:rPr>
              <a:t>Student Code of Conduct</a:t>
            </a:r>
          </a:p>
        </p:txBody>
      </p:sp>
      <p:sp>
        <p:nvSpPr>
          <p:cNvPr id="19459" name="Rectangle 2">
            <a:extLst>
              <a:ext uri="{FF2B5EF4-FFF2-40B4-BE49-F238E27FC236}">
                <a16:creationId xmlns:a16="http://schemas.microsoft.com/office/drawing/2014/main" id="{BE0637ED-727F-A64B-EFF5-803FC2330056}"/>
              </a:ext>
            </a:extLst>
          </p:cNvPr>
          <p:cNvSpPr>
            <a:spLocks noChangeArrowheads="1"/>
          </p:cNvSpPr>
          <p:nvPr/>
        </p:nvSpPr>
        <p:spPr bwMode="auto">
          <a:xfrm>
            <a:off x="852488" y="1704975"/>
            <a:ext cx="5680075"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ea typeface="MS PGothic" panose="020B0600070205080204" pitchFamily="34" charset="-128"/>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ea typeface="MS PGothic" panose="020B0600070205080204" pitchFamily="34" charset="-128"/>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ea typeface="MS PGothic" panose="020B0600070205080204" pitchFamily="34" charset="-128"/>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ea typeface="MS PGothic" panose="020B0600070205080204" pitchFamily="34" charset="-128"/>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ea typeface="MS PGothic" panose="020B0600070205080204" pitchFamily="34" charset="-128"/>
              </a:defRPr>
            </a:lvl5pPr>
            <a:lvl6pPr marL="2514600" indent="-228600" defTabSz="4572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ea typeface="MS PGothic" panose="020B0600070205080204" pitchFamily="34" charset="-128"/>
              </a:defRPr>
            </a:lvl6pPr>
            <a:lvl7pPr marL="2971800" indent="-228600" defTabSz="4572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ea typeface="MS PGothic" panose="020B0600070205080204" pitchFamily="34" charset="-128"/>
              </a:defRPr>
            </a:lvl7pPr>
            <a:lvl8pPr marL="3429000" indent="-228600" defTabSz="4572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ea typeface="MS PGothic" panose="020B0600070205080204" pitchFamily="34" charset="-128"/>
              </a:defRPr>
            </a:lvl8pPr>
            <a:lvl9pPr marL="3886200" indent="-228600" defTabSz="4572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ea typeface="MS PGothic" panose="020B0600070205080204" pitchFamily="34" charset="-128"/>
              </a:defRPr>
            </a:lvl9pPr>
          </a:lstStyle>
          <a:p>
            <a:pPr eaLnBrk="1" hangingPunct="1">
              <a:spcBef>
                <a:spcPct val="0"/>
              </a:spcBef>
              <a:buClrTx/>
              <a:buSzTx/>
              <a:buFont typeface="Arial" panose="020B0604020202020204" pitchFamily="34" charset="0"/>
              <a:buChar char="•"/>
            </a:pPr>
            <a:r>
              <a:rPr lang="en-US" altLang="en-US" sz="1800" dirty="0"/>
              <a:t>The Shelby County Board of Education accepts the responsibility for establishing and maintain proper standards of discipline and behavior in the public schools.  </a:t>
            </a:r>
          </a:p>
          <a:p>
            <a:pPr eaLnBrk="1" hangingPunct="1">
              <a:spcBef>
                <a:spcPct val="0"/>
              </a:spcBef>
              <a:buClrTx/>
              <a:buSzTx/>
              <a:buFont typeface="Arial" panose="020B0604020202020204" pitchFamily="34" charset="0"/>
              <a:buChar char="•"/>
            </a:pPr>
            <a:r>
              <a:rPr lang="en-US" altLang="en-US" sz="1800" dirty="0"/>
              <a:t>In order to maintain good order and ensure an environment conducive to learning, the Board considers behavior or conduct occurring on school property or at any school sponsored activity occurring off school property which interferes with the above to be offenses. The District establishes the Shelby County Schools Student Code of Conduct to provide a sample of unacceptable student behaviors and related same of disciplinary actions. </a:t>
            </a:r>
          </a:p>
        </p:txBody>
      </p:sp>
      <p:pic>
        <p:nvPicPr>
          <p:cNvPr id="19460" name="Picture 3">
            <a:extLst>
              <a:ext uri="{FF2B5EF4-FFF2-40B4-BE49-F238E27FC236}">
                <a16:creationId xmlns:a16="http://schemas.microsoft.com/office/drawing/2014/main" id="{7CFDEA2B-7513-FE8F-85BF-83C9A28C5D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5313" y="5392738"/>
            <a:ext cx="4006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0C202-C3BE-4D99-9550-2DB9C13E0933}"/>
              </a:ext>
            </a:extLst>
          </p:cNvPr>
          <p:cNvSpPr>
            <a:spLocks noGrp="1"/>
          </p:cNvSpPr>
          <p:nvPr>
            <p:ph type="title"/>
          </p:nvPr>
        </p:nvSpPr>
        <p:spPr/>
        <p:txBody>
          <a:bodyPr/>
          <a:lstStyle/>
          <a:p>
            <a:pPr algn="ctr" eaLnBrk="1" fontAlgn="auto" hangingPunct="1">
              <a:spcAft>
                <a:spcPts val="0"/>
              </a:spcAft>
              <a:defRPr/>
            </a:pPr>
            <a:r>
              <a:rPr>
                <a:ea typeface="+mj-ea"/>
              </a:rPr>
              <a:t>Thank You!!!</a:t>
            </a:r>
          </a:p>
        </p:txBody>
      </p:sp>
      <p:sp>
        <p:nvSpPr>
          <p:cNvPr id="20483" name="TextBox 2">
            <a:extLst>
              <a:ext uri="{FF2B5EF4-FFF2-40B4-BE49-F238E27FC236}">
                <a16:creationId xmlns:a16="http://schemas.microsoft.com/office/drawing/2014/main" id="{40B2C193-DD1E-9059-2B49-E9EB70D0A619}"/>
              </a:ext>
            </a:extLst>
          </p:cNvPr>
          <p:cNvSpPr txBox="1">
            <a:spLocks noChangeArrowheads="1"/>
          </p:cNvSpPr>
          <p:nvPr/>
        </p:nvSpPr>
        <p:spPr bwMode="auto">
          <a:xfrm>
            <a:off x="457200" y="2289175"/>
            <a:ext cx="834866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ea typeface="MS PGothic" panose="020B0600070205080204" pitchFamily="34" charset="-128"/>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ea typeface="MS PGothic" panose="020B0600070205080204" pitchFamily="34" charset="-128"/>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ea typeface="MS PGothic" panose="020B0600070205080204" pitchFamily="34" charset="-128"/>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ea typeface="MS PGothic" panose="020B0600070205080204" pitchFamily="34" charset="-128"/>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ea typeface="MS PGothic" panose="020B0600070205080204" pitchFamily="34" charset="-128"/>
              </a:defRPr>
            </a:lvl5pPr>
            <a:lvl6pPr marL="2514600" indent="-228600" defTabSz="4572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ea typeface="MS PGothic" panose="020B0600070205080204" pitchFamily="34" charset="-128"/>
              </a:defRPr>
            </a:lvl6pPr>
            <a:lvl7pPr marL="2971800" indent="-228600" defTabSz="4572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ea typeface="MS PGothic" panose="020B0600070205080204" pitchFamily="34" charset="-128"/>
              </a:defRPr>
            </a:lvl7pPr>
            <a:lvl8pPr marL="3429000" indent="-228600" defTabSz="4572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ea typeface="MS PGothic" panose="020B0600070205080204" pitchFamily="34" charset="-128"/>
              </a:defRPr>
            </a:lvl8pPr>
            <a:lvl9pPr marL="3886200" indent="-228600" defTabSz="4572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ea typeface="MS PGothic" panose="020B0600070205080204" pitchFamily="34" charset="-128"/>
              </a:defRPr>
            </a:lvl9pPr>
          </a:lstStyle>
          <a:p>
            <a:pPr algn="ctr" eaLnBrk="1" hangingPunct="1">
              <a:spcBef>
                <a:spcPct val="0"/>
              </a:spcBef>
              <a:buClrTx/>
              <a:buSzTx/>
              <a:buFontTx/>
              <a:buNone/>
            </a:pPr>
            <a:r>
              <a:rPr lang="en-US" altLang="en-US" sz="3200"/>
              <a:t>Your support is always appreciated. </a:t>
            </a:r>
          </a:p>
          <a:p>
            <a:pPr algn="ctr" eaLnBrk="1" hangingPunct="1">
              <a:spcBef>
                <a:spcPct val="0"/>
              </a:spcBef>
              <a:buClrTx/>
              <a:buSzTx/>
              <a:buFontTx/>
              <a:buNone/>
            </a:pPr>
            <a:r>
              <a:rPr lang="en-US" altLang="en-US" sz="3200"/>
              <a:t>Together</a:t>
            </a:r>
          </a:p>
          <a:p>
            <a:pPr algn="ctr" eaLnBrk="1" hangingPunct="1">
              <a:spcBef>
                <a:spcPct val="0"/>
              </a:spcBef>
              <a:buClrTx/>
              <a:buSzTx/>
              <a:buFontTx/>
              <a:buNone/>
            </a:pPr>
            <a:r>
              <a:rPr lang="en-US" altLang="en-US" sz="3200"/>
              <a:t>WE can ensure that your Child achieves EXCELLENCE!</a:t>
            </a:r>
          </a:p>
        </p:txBody>
      </p:sp>
      <p:pic>
        <p:nvPicPr>
          <p:cNvPr id="20484" name="Picture 3">
            <a:extLst>
              <a:ext uri="{FF2B5EF4-FFF2-40B4-BE49-F238E27FC236}">
                <a16:creationId xmlns:a16="http://schemas.microsoft.com/office/drawing/2014/main" id="{4A328ED2-D631-177A-C625-DEEE375DE1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760413"/>
            <a:ext cx="2211388"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a:extLst>
              <a:ext uri="{FF2B5EF4-FFF2-40B4-BE49-F238E27FC236}">
                <a16:creationId xmlns:a16="http://schemas.microsoft.com/office/drawing/2014/main" id="{993F612A-8D9D-199F-BCBB-E65A9CD4C9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46575"/>
            <a:ext cx="274955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AA0F9F-8C03-46CC-ABFF-928ABA30545D}"/>
              </a:ext>
            </a:extLst>
          </p:cNvPr>
          <p:cNvSpPr>
            <a:spLocks noGrp="1"/>
          </p:cNvSpPr>
          <p:nvPr>
            <p:ph type="title"/>
          </p:nvPr>
        </p:nvSpPr>
        <p:spPr/>
        <p:txBody>
          <a:bodyPr/>
          <a:lstStyle/>
          <a:p>
            <a:pPr eaLnBrk="1" fontAlgn="auto" hangingPunct="1">
              <a:spcAft>
                <a:spcPts val="0"/>
              </a:spcAft>
              <a:defRPr/>
            </a:pPr>
            <a:r>
              <a:rPr sz="6000" b="1" u="sng">
                <a:ea typeface="+mj-ea"/>
              </a:rPr>
              <a:t>Title 1 Agenda</a:t>
            </a:r>
          </a:p>
        </p:txBody>
      </p:sp>
      <p:pic>
        <p:nvPicPr>
          <p:cNvPr id="7172" name="Picture 6">
            <a:extLst>
              <a:ext uri="{FF2B5EF4-FFF2-40B4-BE49-F238E27FC236}">
                <a16:creationId xmlns:a16="http://schemas.microsoft.com/office/drawing/2014/main" id="{744120A8-0739-6E43-B865-4D9761BEE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5241" y="404813"/>
            <a:ext cx="1763159" cy="144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174" name="TextBox 4">
            <a:extLst>
              <a:ext uri="{FF2B5EF4-FFF2-40B4-BE49-F238E27FC236}">
                <a16:creationId xmlns:a16="http://schemas.microsoft.com/office/drawing/2014/main" id="{84CE431B-9CEA-DACD-4265-4354809F8095}"/>
              </a:ext>
            </a:extLst>
          </p:cNvPr>
          <p:cNvGraphicFramePr/>
          <p:nvPr/>
        </p:nvGraphicFramePr>
        <p:xfrm>
          <a:off x="1320800" y="2005013"/>
          <a:ext cx="6197600" cy="4579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CEEFD5-BB27-4DFE-9407-B9A13BC9029F}"/>
              </a:ext>
            </a:extLst>
          </p:cNvPr>
          <p:cNvSpPr>
            <a:spLocks noGrp="1"/>
          </p:cNvSpPr>
          <p:nvPr>
            <p:ph type="title"/>
          </p:nvPr>
        </p:nvSpPr>
        <p:spPr/>
        <p:txBody>
          <a:bodyPr/>
          <a:lstStyle/>
          <a:p>
            <a:pPr algn="ctr" eaLnBrk="1" fontAlgn="auto" hangingPunct="1">
              <a:spcAft>
                <a:spcPts val="0"/>
              </a:spcAft>
              <a:defRPr/>
            </a:pPr>
            <a:r>
              <a:rPr sz="6000" b="1" u="sng">
                <a:ea typeface="+mj-ea"/>
              </a:rPr>
              <a:t>Title 1 Status</a:t>
            </a:r>
          </a:p>
        </p:txBody>
      </p:sp>
      <p:pic>
        <p:nvPicPr>
          <p:cNvPr id="8196" name="Picture 2">
            <a:extLst>
              <a:ext uri="{FF2B5EF4-FFF2-40B4-BE49-F238E27FC236}">
                <a16:creationId xmlns:a16="http://schemas.microsoft.com/office/drawing/2014/main" id="{A5FDF398-6E36-7339-8C28-44D651ECF2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88900"/>
            <a:ext cx="2220913"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198" name="TextBox 5">
            <a:extLst>
              <a:ext uri="{FF2B5EF4-FFF2-40B4-BE49-F238E27FC236}">
                <a16:creationId xmlns:a16="http://schemas.microsoft.com/office/drawing/2014/main" id="{D32499B0-8C95-3375-8D4F-A7DD2927DC31}"/>
              </a:ext>
            </a:extLst>
          </p:cNvPr>
          <p:cNvGraphicFramePr/>
          <p:nvPr>
            <p:extLst>
              <p:ext uri="{D42A27DB-BD31-4B8C-83A1-F6EECF244321}">
                <p14:modId xmlns:p14="http://schemas.microsoft.com/office/powerpoint/2010/main" val="1907316620"/>
              </p:ext>
            </p:extLst>
          </p:nvPr>
        </p:nvGraphicFramePr>
        <p:xfrm>
          <a:off x="904875" y="1744663"/>
          <a:ext cx="7427913" cy="4733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4A289-538C-4A8B-BCD3-DACBE6F7EB2D}"/>
              </a:ext>
            </a:extLst>
          </p:cNvPr>
          <p:cNvSpPr>
            <a:spLocks noGrp="1"/>
          </p:cNvSpPr>
          <p:nvPr>
            <p:ph type="title"/>
          </p:nvPr>
        </p:nvSpPr>
        <p:spPr/>
        <p:txBody>
          <a:bodyPr>
            <a:noAutofit/>
          </a:bodyPr>
          <a:lstStyle/>
          <a:p>
            <a:pPr algn="ctr" eaLnBrk="1" fontAlgn="auto" hangingPunct="1">
              <a:spcAft>
                <a:spcPts val="0"/>
              </a:spcAft>
              <a:defRPr/>
            </a:pPr>
            <a:r>
              <a:rPr sz="5400" b="1" u="sng">
                <a:ea typeface="+mj-ea"/>
              </a:rPr>
              <a:t>Family Engagement Plan</a:t>
            </a:r>
          </a:p>
        </p:txBody>
      </p:sp>
      <p:sp>
        <p:nvSpPr>
          <p:cNvPr id="9219" name="Rectangle 2">
            <a:extLst>
              <a:ext uri="{FF2B5EF4-FFF2-40B4-BE49-F238E27FC236}">
                <a16:creationId xmlns:a16="http://schemas.microsoft.com/office/drawing/2014/main" id="{41FA1F1C-0C5A-2042-4C62-472509C27208}"/>
              </a:ext>
            </a:extLst>
          </p:cNvPr>
          <p:cNvSpPr>
            <a:spLocks noChangeArrowheads="1"/>
          </p:cNvSpPr>
          <p:nvPr/>
        </p:nvSpPr>
        <p:spPr bwMode="auto">
          <a:xfrm>
            <a:off x="685800" y="2105025"/>
            <a:ext cx="7818438" cy="362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ea typeface="MS PGothic" panose="020B0600070205080204" pitchFamily="34" charset="-128"/>
              </a:defRPr>
            </a:lvl1pPr>
            <a:lvl2pPr marL="914400" indent="-45720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ea typeface="MS PGothic" panose="020B0600070205080204" pitchFamily="34" charset="-128"/>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ea typeface="MS PGothic" panose="020B0600070205080204" pitchFamily="34" charset="-128"/>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ea typeface="MS PGothic" panose="020B0600070205080204" pitchFamily="34" charset="-128"/>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ea typeface="MS PGothic" panose="020B0600070205080204" pitchFamily="34" charset="-128"/>
              </a:defRPr>
            </a:lvl5pPr>
            <a:lvl6pPr marL="2514600" indent="-228600" defTabSz="4572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ea typeface="MS PGothic" panose="020B0600070205080204" pitchFamily="34" charset="-128"/>
              </a:defRPr>
            </a:lvl6pPr>
            <a:lvl7pPr marL="2971800" indent="-228600" defTabSz="4572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ea typeface="MS PGothic" panose="020B0600070205080204" pitchFamily="34" charset="-128"/>
              </a:defRPr>
            </a:lvl7pPr>
            <a:lvl8pPr marL="3429000" indent="-228600" defTabSz="4572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ea typeface="MS PGothic" panose="020B0600070205080204" pitchFamily="34" charset="-128"/>
              </a:defRPr>
            </a:lvl8pPr>
            <a:lvl9pPr marL="3886200" indent="-228600" defTabSz="4572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ea typeface="MS PGothic" panose="020B0600070205080204" pitchFamily="34" charset="-128"/>
              </a:defRPr>
            </a:lvl9pPr>
          </a:lstStyle>
          <a:p>
            <a:pPr eaLnBrk="1" hangingPunct="1">
              <a:lnSpc>
                <a:spcPct val="80000"/>
              </a:lnSpc>
              <a:spcBef>
                <a:spcPct val="0"/>
              </a:spcBef>
              <a:buClrTx/>
              <a:buSzTx/>
              <a:buFontTx/>
              <a:buNone/>
            </a:pPr>
            <a:r>
              <a:rPr lang="en-US" altLang="en-US" sz="2800" b="1" u="sng" dirty="0"/>
              <a:t>Objective</a:t>
            </a:r>
          </a:p>
          <a:p>
            <a:pPr eaLnBrk="1" hangingPunct="1">
              <a:lnSpc>
                <a:spcPct val="80000"/>
              </a:lnSpc>
              <a:spcBef>
                <a:spcPct val="0"/>
              </a:spcBef>
              <a:buClrTx/>
              <a:buSzTx/>
              <a:buFontTx/>
              <a:buNone/>
            </a:pPr>
            <a:endParaRPr lang="en-US" altLang="en-US" sz="2800" dirty="0"/>
          </a:p>
          <a:p>
            <a:pPr eaLnBrk="1" hangingPunct="1">
              <a:lnSpc>
                <a:spcPct val="80000"/>
              </a:lnSpc>
              <a:spcBef>
                <a:spcPct val="0"/>
              </a:spcBef>
              <a:buClrTx/>
              <a:buSzTx/>
              <a:buFontTx/>
              <a:buNone/>
            </a:pPr>
            <a:r>
              <a:rPr lang="en-US" altLang="en-US" sz="2800" dirty="0"/>
              <a:t>To partner with families and provide Egypt Elementary students with a home/school/community environment that helps children achieve academic excellence.</a:t>
            </a:r>
          </a:p>
          <a:p>
            <a:pPr eaLnBrk="1" hangingPunct="1">
              <a:lnSpc>
                <a:spcPct val="80000"/>
              </a:lnSpc>
              <a:spcBef>
                <a:spcPct val="0"/>
              </a:spcBef>
              <a:buClrTx/>
              <a:buSzTx/>
              <a:buFontTx/>
              <a:buNone/>
            </a:pPr>
            <a:endParaRPr lang="en-US" altLang="en-US" sz="2800" dirty="0"/>
          </a:p>
          <a:p>
            <a:pPr eaLnBrk="1" hangingPunct="1">
              <a:lnSpc>
                <a:spcPct val="80000"/>
              </a:lnSpc>
              <a:spcBef>
                <a:spcPct val="0"/>
              </a:spcBef>
              <a:buClrTx/>
              <a:buSzTx/>
              <a:buFontTx/>
              <a:buNone/>
            </a:pPr>
            <a:endParaRPr lang="en-US" altLang="en-US" sz="2800" dirty="0"/>
          </a:p>
          <a:p>
            <a:pPr lvl="1" eaLnBrk="1" hangingPunct="1">
              <a:lnSpc>
                <a:spcPct val="90000"/>
              </a:lnSpc>
              <a:spcBef>
                <a:spcPct val="0"/>
              </a:spcBef>
              <a:buClrTx/>
              <a:buSzTx/>
              <a:buFont typeface="Arial" panose="020B0604020202020204" pitchFamily="34" charset="0"/>
              <a:buChar char="•"/>
            </a:pPr>
            <a:r>
              <a:rPr lang="en-US" altLang="en-US" sz="2800" dirty="0">
                <a:solidFill>
                  <a:schemeClr val="tx1"/>
                </a:solidFill>
              </a:rPr>
              <a:t>We must review and revise this each year.</a:t>
            </a:r>
          </a:p>
          <a:p>
            <a:pPr lvl="1" eaLnBrk="1" hangingPunct="1">
              <a:lnSpc>
                <a:spcPct val="90000"/>
              </a:lnSpc>
              <a:spcBef>
                <a:spcPct val="0"/>
              </a:spcBef>
              <a:buClrTx/>
              <a:buSzTx/>
              <a:buFont typeface="Arial" panose="020B0604020202020204" pitchFamily="34" charset="0"/>
              <a:buChar char="•"/>
            </a:pPr>
            <a:r>
              <a:rPr lang="en-US" altLang="en-US" sz="2800" dirty="0">
                <a:solidFill>
                  <a:schemeClr val="tx1"/>
                </a:solidFill>
              </a:rPr>
              <a:t>It is also given to families each year.</a:t>
            </a:r>
          </a:p>
        </p:txBody>
      </p:sp>
      <p:pic>
        <p:nvPicPr>
          <p:cNvPr id="9220" name="Picture 3">
            <a:extLst>
              <a:ext uri="{FF2B5EF4-FFF2-40B4-BE49-F238E27FC236}">
                <a16:creationId xmlns:a16="http://schemas.microsoft.com/office/drawing/2014/main" id="{C68C490A-8037-3135-1FEB-05132B8728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2130" y="1371600"/>
            <a:ext cx="352210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C7A10-5DBA-44C0-BDDC-BFA8BB2F5832}"/>
              </a:ext>
            </a:extLst>
          </p:cNvPr>
          <p:cNvSpPr>
            <a:spLocks noGrp="1"/>
          </p:cNvSpPr>
          <p:nvPr>
            <p:ph type="title"/>
          </p:nvPr>
        </p:nvSpPr>
        <p:spPr>
          <a:xfrm>
            <a:off x="457200" y="136506"/>
            <a:ext cx="8229600" cy="1219200"/>
          </a:xfrm>
        </p:spPr>
        <p:txBody>
          <a:bodyPr/>
          <a:lstStyle/>
          <a:p>
            <a:pPr algn="ctr" eaLnBrk="1" fontAlgn="auto" hangingPunct="1">
              <a:spcAft>
                <a:spcPts val="0"/>
              </a:spcAft>
              <a:defRPr/>
            </a:pPr>
            <a:r>
              <a:rPr sz="4800" b="1" u="sng">
                <a:ea typeface="+mj-ea"/>
              </a:rPr>
              <a:t>Reporting Student Progress</a:t>
            </a:r>
          </a:p>
        </p:txBody>
      </p:sp>
      <p:sp>
        <p:nvSpPr>
          <p:cNvPr id="3" name="Rectangle 2">
            <a:extLst>
              <a:ext uri="{FF2B5EF4-FFF2-40B4-BE49-F238E27FC236}">
                <a16:creationId xmlns:a16="http://schemas.microsoft.com/office/drawing/2014/main" id="{6B3752C4-2694-4CA5-AC95-0F0829A4E264}"/>
              </a:ext>
            </a:extLst>
          </p:cNvPr>
          <p:cNvSpPr/>
          <p:nvPr/>
        </p:nvSpPr>
        <p:spPr>
          <a:xfrm>
            <a:off x="1099335" y="1323975"/>
            <a:ext cx="6750853" cy="4154984"/>
          </a:xfrm>
          <a:prstGeom prst="rect">
            <a:avLst/>
          </a:prstGeom>
        </p:spPr>
        <p:txBody>
          <a:bodyPr wrap="square">
            <a:spAutoFit/>
          </a:bodyPr>
          <a:lstStyle/>
          <a:p>
            <a:pPr marL="285750" indent="-285750" eaLnBrk="1" fontAlgn="auto" hangingPunct="1">
              <a:spcBef>
                <a:spcPts val="0"/>
              </a:spcBef>
              <a:spcAft>
                <a:spcPts val="0"/>
              </a:spcAft>
              <a:buFont typeface="Arial"/>
              <a:buChar char="•"/>
              <a:defRPr/>
            </a:pPr>
            <a:r>
              <a:rPr lang="en-US" sz="2400" dirty="0">
                <a:latin typeface="Constantia"/>
                <a:ea typeface="+mn-ea"/>
                <a:cs typeface="Constantia"/>
              </a:rPr>
              <a:t>Blue Conduct/Homework Folders and Red Wednesday folders</a:t>
            </a:r>
          </a:p>
          <a:p>
            <a:pPr marL="285750" indent="-285750" eaLnBrk="1" fontAlgn="auto" hangingPunct="1">
              <a:spcBef>
                <a:spcPts val="0"/>
              </a:spcBef>
              <a:spcAft>
                <a:spcPts val="0"/>
              </a:spcAft>
              <a:buFont typeface="Arial"/>
              <a:buChar char="•"/>
              <a:defRPr/>
            </a:pPr>
            <a:r>
              <a:rPr lang="en-US" sz="2400" dirty="0">
                <a:latin typeface="Constantia"/>
                <a:ea typeface="+mn-ea"/>
                <a:cs typeface="Constantia"/>
              </a:rPr>
              <a:t>Class Dojo</a:t>
            </a:r>
          </a:p>
          <a:p>
            <a:pPr marL="285750" indent="-285750" eaLnBrk="1" fontAlgn="auto" hangingPunct="1">
              <a:spcBef>
                <a:spcPts val="0"/>
              </a:spcBef>
              <a:spcAft>
                <a:spcPts val="0"/>
              </a:spcAft>
              <a:buFont typeface="Arial"/>
              <a:buChar char="•"/>
              <a:defRPr/>
            </a:pPr>
            <a:r>
              <a:rPr lang="en-US" sz="2400" dirty="0">
                <a:latin typeface="Constantia"/>
                <a:ea typeface="ＭＳ Ｐゴシック" charset="0"/>
                <a:cs typeface="Constantia"/>
              </a:rPr>
              <a:t>Notes Home/Email/Text/Phone</a:t>
            </a:r>
          </a:p>
          <a:p>
            <a:pPr marL="285750" indent="-285750" eaLnBrk="1" fontAlgn="auto" hangingPunct="1">
              <a:spcBef>
                <a:spcPts val="0"/>
              </a:spcBef>
              <a:spcAft>
                <a:spcPts val="0"/>
              </a:spcAft>
              <a:buFont typeface="Arial"/>
              <a:buChar char="•"/>
              <a:defRPr/>
            </a:pPr>
            <a:r>
              <a:rPr lang="en-US" sz="2400" dirty="0">
                <a:latin typeface="Constantia"/>
                <a:ea typeface="+mn-ea"/>
                <a:cs typeface="Constantia"/>
              </a:rPr>
              <a:t>Progress Reports are issued</a:t>
            </a:r>
          </a:p>
          <a:p>
            <a:pPr eaLnBrk="1" fontAlgn="auto" hangingPunct="1">
              <a:spcBef>
                <a:spcPts val="0"/>
              </a:spcBef>
              <a:spcAft>
                <a:spcPts val="0"/>
              </a:spcAft>
              <a:defRPr/>
            </a:pPr>
            <a:r>
              <a:rPr lang="en-US" sz="2400" dirty="0">
                <a:latin typeface="Constantia"/>
                <a:ea typeface="+mn-ea"/>
                <a:cs typeface="Constantia"/>
              </a:rPr>
              <a:t>    to parents 4.5 weeks within the grading period (Check your Power school)</a:t>
            </a:r>
          </a:p>
          <a:p>
            <a:pPr marL="285750" indent="-285750" eaLnBrk="1" fontAlgn="auto" hangingPunct="1">
              <a:spcBef>
                <a:spcPts val="0"/>
              </a:spcBef>
              <a:spcAft>
                <a:spcPts val="0"/>
              </a:spcAft>
              <a:buFont typeface="Arial"/>
              <a:buChar char="•"/>
              <a:defRPr/>
            </a:pPr>
            <a:r>
              <a:rPr lang="en-US" sz="2400" dirty="0">
                <a:latin typeface="Constantia"/>
                <a:ea typeface="+mn-ea"/>
                <a:cs typeface="Constantia"/>
              </a:rPr>
              <a:t>Assessment Reports (I-Ready and </a:t>
            </a:r>
            <a:r>
              <a:rPr lang="en-US" sz="2400" dirty="0" err="1">
                <a:latin typeface="Constantia"/>
                <a:ea typeface="+mn-ea"/>
                <a:cs typeface="Constantia"/>
              </a:rPr>
              <a:t>Aimsweb</a:t>
            </a:r>
            <a:r>
              <a:rPr lang="en-US" sz="2400" dirty="0">
                <a:latin typeface="Constantia"/>
                <a:ea typeface="+mn-ea"/>
                <a:cs typeface="Constantia"/>
              </a:rPr>
              <a:t>)</a:t>
            </a:r>
          </a:p>
          <a:p>
            <a:pPr marL="285750" indent="-285750" eaLnBrk="1" fontAlgn="auto" hangingPunct="1">
              <a:spcBef>
                <a:spcPts val="0"/>
              </a:spcBef>
              <a:spcAft>
                <a:spcPts val="0"/>
              </a:spcAft>
              <a:buFont typeface="Arial"/>
              <a:buChar char="•"/>
              <a:defRPr/>
            </a:pPr>
            <a:r>
              <a:rPr lang="en-US" sz="2400" dirty="0">
                <a:latin typeface="Constantia"/>
                <a:ea typeface="+mn-ea"/>
                <a:cs typeface="Constantia"/>
              </a:rPr>
              <a:t>Report cards are issued to parents at</a:t>
            </a:r>
          </a:p>
          <a:p>
            <a:pPr eaLnBrk="1" fontAlgn="auto" hangingPunct="1">
              <a:spcBef>
                <a:spcPts val="0"/>
              </a:spcBef>
              <a:spcAft>
                <a:spcPts val="0"/>
              </a:spcAft>
              <a:defRPr/>
            </a:pPr>
            <a:r>
              <a:rPr lang="en-US" sz="2400" dirty="0">
                <a:latin typeface="Constantia"/>
                <a:ea typeface="+mn-ea"/>
                <a:cs typeface="Constantia"/>
              </a:rPr>
              <a:t>    the end of each 9 week grading period via PowerSchool. </a:t>
            </a:r>
          </a:p>
        </p:txBody>
      </p:sp>
      <p:pic>
        <p:nvPicPr>
          <p:cNvPr id="10244" name="Picture 4">
            <a:extLst>
              <a:ext uri="{FF2B5EF4-FFF2-40B4-BE49-F238E27FC236}">
                <a16:creationId xmlns:a16="http://schemas.microsoft.com/office/drawing/2014/main" id="{CCBD7956-A365-9C5B-7008-CCBA08BC5F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7260" y="4952622"/>
            <a:ext cx="1716063" cy="1430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6DBAA-2D75-4575-AB26-4AF4F6A201A6}"/>
              </a:ext>
            </a:extLst>
          </p:cNvPr>
          <p:cNvSpPr>
            <a:spLocks noGrp="1"/>
          </p:cNvSpPr>
          <p:nvPr>
            <p:ph type="title"/>
          </p:nvPr>
        </p:nvSpPr>
        <p:spPr/>
        <p:txBody>
          <a:bodyPr/>
          <a:lstStyle/>
          <a:p>
            <a:pPr algn="ctr" eaLnBrk="1" fontAlgn="auto" hangingPunct="1">
              <a:spcAft>
                <a:spcPts val="0"/>
              </a:spcAft>
              <a:defRPr/>
            </a:pPr>
            <a:r>
              <a:rPr sz="4800" b="1" u="sng">
                <a:ea typeface="+mj-ea"/>
              </a:rPr>
              <a:t>Parent-Teacher Conferences</a:t>
            </a:r>
          </a:p>
        </p:txBody>
      </p:sp>
      <p:sp>
        <p:nvSpPr>
          <p:cNvPr id="11267" name="Rectangle 2">
            <a:extLst>
              <a:ext uri="{FF2B5EF4-FFF2-40B4-BE49-F238E27FC236}">
                <a16:creationId xmlns:a16="http://schemas.microsoft.com/office/drawing/2014/main" id="{39067C6D-75A3-5761-82E7-FF8D31CB0308}"/>
              </a:ext>
            </a:extLst>
          </p:cNvPr>
          <p:cNvSpPr>
            <a:spLocks noChangeArrowheads="1"/>
          </p:cNvSpPr>
          <p:nvPr/>
        </p:nvSpPr>
        <p:spPr bwMode="auto">
          <a:xfrm>
            <a:off x="457200" y="1520825"/>
            <a:ext cx="8229600" cy="494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Constantia" panose="02030602050306030303" pitchFamily="18" charset="0"/>
                <a:ea typeface="MS PGothic" panose="020B0600070205080204" pitchFamily="34" charset="-128"/>
              </a:defRPr>
            </a:lvl1pPr>
            <a:lvl2pPr>
              <a:defRPr>
                <a:solidFill>
                  <a:schemeClr val="tx1"/>
                </a:solidFill>
                <a:latin typeface="Constantia" panose="02030602050306030303" pitchFamily="18" charset="0"/>
                <a:ea typeface="MS PGothic" panose="020B0600070205080204" pitchFamily="34" charset="-128"/>
              </a:defRPr>
            </a:lvl2pPr>
            <a:lvl3pPr marL="860425">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pPr eaLnBrk="1" hangingPunct="1">
              <a:buFont typeface="Arial" panose="020B0604020202020204" pitchFamily="34" charset="0"/>
              <a:buChar char="•"/>
            </a:pPr>
            <a:r>
              <a:rPr lang="en-US" altLang="en-US" sz="2400" dirty="0">
                <a:latin typeface="Constantia"/>
                <a:ea typeface="MS PGothic"/>
              </a:rPr>
              <a:t>Parent-Teacher conferences should be held for gaining parenting support to improve student performance.</a:t>
            </a:r>
          </a:p>
          <a:p>
            <a:pPr eaLnBrk="1" hangingPunct="1"/>
            <a:endParaRPr lang="en-US" altLang="en-US" sz="2400" dirty="0"/>
          </a:p>
          <a:p>
            <a:pPr eaLnBrk="1" hangingPunct="1">
              <a:buFont typeface="Arial" panose="020B0604020202020204" pitchFamily="34" charset="0"/>
              <a:buChar char="•"/>
            </a:pPr>
            <a:r>
              <a:rPr lang="en-US" altLang="en-US" sz="2400" dirty="0">
                <a:latin typeface="Constantia"/>
                <a:ea typeface="MS PGothic"/>
              </a:rPr>
              <a:t>Parent-teacher conferences are an integral part of maintaining communications between home and school. </a:t>
            </a:r>
          </a:p>
          <a:p>
            <a:pPr eaLnBrk="1" hangingPunct="1">
              <a:buFont typeface="Arial" panose="020B0604020202020204" pitchFamily="34" charset="0"/>
              <a:buChar char="•"/>
            </a:pPr>
            <a:endParaRPr lang="en-US" altLang="en-US" sz="2400" dirty="0"/>
          </a:p>
          <a:p>
            <a:pPr eaLnBrk="1" hangingPunct="1">
              <a:buFont typeface="Arial" panose="020B0604020202020204" pitchFamily="34" charset="0"/>
              <a:buChar char="•"/>
            </a:pPr>
            <a:r>
              <a:rPr lang="en-US" altLang="en-US" sz="2400" dirty="0">
                <a:latin typeface="Constantia"/>
                <a:ea typeface="MS PGothic"/>
              </a:rPr>
              <a:t>There are two district-wide conferences: </a:t>
            </a:r>
            <a:endParaRPr lang="en-US" altLang="en-US" sz="2400" dirty="0"/>
          </a:p>
          <a:p>
            <a:pPr lvl="1" algn="ctr" eaLnBrk="1" hangingPunct="1"/>
            <a:r>
              <a:rPr lang="en-US" altLang="en-US" sz="2400" dirty="0">
                <a:latin typeface="Constantia"/>
                <a:ea typeface="MS PGothic"/>
              </a:rPr>
              <a:t>September 5, 2024</a:t>
            </a:r>
            <a:endParaRPr lang="en-US" altLang="en-US" sz="2400" dirty="0"/>
          </a:p>
          <a:p>
            <a:pPr lvl="1" algn="ctr" eaLnBrk="1" hangingPunct="1"/>
            <a:r>
              <a:rPr lang="en-US" altLang="en-US" sz="2400" dirty="0">
                <a:latin typeface="Constantia"/>
                <a:ea typeface="MS PGothic"/>
              </a:rPr>
              <a:t>February 13, 2025</a:t>
            </a:r>
          </a:p>
          <a:p>
            <a:pPr lvl="1" algn="ctr" eaLnBrk="1" hangingPunct="1"/>
            <a:r>
              <a:rPr lang="en-US" altLang="en-US" sz="2400" dirty="0">
                <a:latin typeface="Constantia"/>
                <a:ea typeface="MS PGothic"/>
              </a:rPr>
              <a:t>4:00-7:00p.m.</a:t>
            </a:r>
            <a:endParaRPr lang="en-US" altLang="en-US" sz="2400" dirty="0"/>
          </a:p>
          <a:p>
            <a:pPr lvl="1" algn="ctr" eaLnBrk="1" hangingPunct="1"/>
            <a:endParaRPr lang="en-US" altLang="en-US" sz="2400" dirty="0"/>
          </a:p>
          <a:p>
            <a:pPr lvl="2" algn="ctr" eaLnBrk="1" hangingPunct="1">
              <a:lnSpc>
                <a:spcPct val="70000"/>
              </a:lnSpc>
            </a:pPr>
            <a:r>
              <a:rPr lang="en-US" altLang="en-US" sz="2400" dirty="0">
                <a:latin typeface="Constantia"/>
                <a:ea typeface="MS PGothic"/>
              </a:rPr>
              <a:t>You have the right to request a conference with</a:t>
            </a:r>
          </a:p>
          <a:p>
            <a:pPr lvl="1" algn="ctr" eaLnBrk="1" hangingPunct="1">
              <a:lnSpc>
                <a:spcPct val="70000"/>
              </a:lnSpc>
            </a:pPr>
            <a:r>
              <a:rPr lang="en-US" altLang="en-US" sz="2400" dirty="0">
                <a:latin typeface="Constantia"/>
                <a:ea typeface="MS PGothic"/>
              </a:rPr>
              <a:t>      your child’s teacher during planning time as  necessary.</a:t>
            </a:r>
          </a:p>
        </p:txBody>
      </p:sp>
      <p:pic>
        <p:nvPicPr>
          <p:cNvPr id="11268" name="Picture 3">
            <a:extLst>
              <a:ext uri="{FF2B5EF4-FFF2-40B4-BE49-F238E27FC236}">
                <a16:creationId xmlns:a16="http://schemas.microsoft.com/office/drawing/2014/main" id="{C744C295-5B36-8EC6-B512-D17C78FE7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4475" y="3908425"/>
            <a:ext cx="15922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CE9B2-6384-4D8E-A191-139F3A65FCDD}"/>
              </a:ext>
            </a:extLst>
          </p:cNvPr>
          <p:cNvSpPr>
            <a:spLocks noGrp="1"/>
          </p:cNvSpPr>
          <p:nvPr>
            <p:ph type="title"/>
          </p:nvPr>
        </p:nvSpPr>
        <p:spPr/>
        <p:txBody>
          <a:bodyPr>
            <a:normAutofit fontScale="90000"/>
          </a:bodyPr>
          <a:lstStyle/>
          <a:p>
            <a:pPr algn="ctr" eaLnBrk="1" fontAlgn="auto" hangingPunct="1">
              <a:spcAft>
                <a:spcPts val="0"/>
              </a:spcAft>
              <a:defRPr/>
            </a:pPr>
            <a:r>
              <a:rPr b="1" u="sng">
                <a:ea typeface="+mj-ea"/>
              </a:rPr>
              <a:t>Parental Involvement Requirements</a:t>
            </a:r>
          </a:p>
        </p:txBody>
      </p:sp>
      <p:sp>
        <p:nvSpPr>
          <p:cNvPr id="12291" name="Rectangle 2">
            <a:extLst>
              <a:ext uri="{FF2B5EF4-FFF2-40B4-BE49-F238E27FC236}">
                <a16:creationId xmlns:a16="http://schemas.microsoft.com/office/drawing/2014/main" id="{03979BAD-ECCF-A728-218F-A8708913B331}"/>
              </a:ext>
            </a:extLst>
          </p:cNvPr>
          <p:cNvSpPr>
            <a:spLocks noChangeArrowheads="1"/>
          </p:cNvSpPr>
          <p:nvPr/>
        </p:nvSpPr>
        <p:spPr bwMode="auto">
          <a:xfrm>
            <a:off x="584200" y="1654175"/>
            <a:ext cx="81026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MS PGothic" panose="020B0600070205080204" pitchFamily="34" charset="-128"/>
              </a:defRPr>
            </a:lvl1pPr>
            <a:lvl2pPr>
              <a:defRPr>
                <a:solidFill>
                  <a:schemeClr val="tx1"/>
                </a:solidFill>
                <a:latin typeface="Constantia" panose="02030602050306030303" pitchFamily="18" charset="0"/>
                <a:ea typeface="MS PGothic" panose="020B0600070205080204" pitchFamily="34" charset="-128"/>
              </a:defRPr>
            </a:lvl2pPr>
            <a:lvl3pPr>
              <a:defRPr>
                <a:solidFill>
                  <a:schemeClr val="tx1"/>
                </a:solidFill>
                <a:latin typeface="Constantia" panose="02030602050306030303" pitchFamily="18" charset="0"/>
                <a:ea typeface="MS PGothic" panose="020B0600070205080204" pitchFamily="34" charset="-128"/>
              </a:defRPr>
            </a:lvl3pPr>
            <a:lvl4pPr marL="1600200" indent="-228600">
              <a:defRPr>
                <a:solidFill>
                  <a:schemeClr val="tx1"/>
                </a:solidFill>
                <a:latin typeface="Constantia" panose="02030602050306030303" pitchFamily="18" charset="0"/>
                <a:ea typeface="MS PGothic" panose="020B0600070205080204" pitchFamily="34" charset="-128"/>
              </a:defRPr>
            </a:lvl4pPr>
            <a:lvl5pPr marL="2057400" indent="-228600">
              <a:defRPr>
                <a:solidFill>
                  <a:schemeClr val="tx1"/>
                </a:solidFill>
                <a:latin typeface="Constantia" panose="020306020503060303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pPr eaLnBrk="1" hangingPunct="1"/>
            <a:r>
              <a:rPr lang="en-US" altLang="en-US" sz="2400"/>
              <a:t>Egypt Elementary implements  the parental involvement requirements of the Elementary and Secondary Education Act (ESEA).  </a:t>
            </a:r>
          </a:p>
          <a:p>
            <a:pPr lvl="1" eaLnBrk="1" hangingPunct="1"/>
            <a:r>
              <a:rPr lang="en-US" altLang="en-US" sz="2400"/>
              <a:t>Components include:</a:t>
            </a:r>
          </a:p>
          <a:p>
            <a:pPr lvl="2" eaLnBrk="1" hangingPunct="1">
              <a:buFont typeface="Arial" panose="020B0604020202020204" pitchFamily="34" charset="0"/>
              <a:buChar char="•"/>
            </a:pPr>
            <a:r>
              <a:rPr lang="en-US" altLang="en-US" sz="2400"/>
              <a:t>How parents can be involved in decision-making process and activities</a:t>
            </a:r>
          </a:p>
          <a:p>
            <a:pPr lvl="2" eaLnBrk="1" hangingPunct="1">
              <a:buFont typeface="Arial" panose="020B0604020202020204" pitchFamily="34" charset="0"/>
              <a:buChar char="•"/>
            </a:pPr>
            <a:r>
              <a:rPr lang="en-US" altLang="en-US" sz="2400"/>
              <a:t>How parental involvement funds are being utilized</a:t>
            </a:r>
          </a:p>
          <a:p>
            <a:pPr lvl="2" eaLnBrk="1" hangingPunct="1">
              <a:buFont typeface="Arial" panose="020B0604020202020204" pitchFamily="34" charset="0"/>
              <a:buChar char="•"/>
            </a:pPr>
            <a:r>
              <a:rPr lang="en-US" altLang="en-US" sz="2400"/>
              <a:t>How information and training is provided to parents</a:t>
            </a:r>
          </a:p>
          <a:p>
            <a:pPr lvl="2" eaLnBrk="1" hangingPunct="1">
              <a:buFont typeface="Arial" panose="020B0604020202020204" pitchFamily="34" charset="0"/>
              <a:buChar char="•"/>
            </a:pPr>
            <a:r>
              <a:rPr lang="en-US" altLang="en-US" sz="2400"/>
              <a:t>How the school will build capacity in parents and staff to increase and strengthen parental involvement.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14E00-16B1-4000-844C-C2A1E1099C32}"/>
              </a:ext>
            </a:extLst>
          </p:cNvPr>
          <p:cNvSpPr>
            <a:spLocks noGrp="1"/>
          </p:cNvSpPr>
          <p:nvPr>
            <p:ph type="title"/>
          </p:nvPr>
        </p:nvSpPr>
        <p:spPr/>
        <p:txBody>
          <a:bodyPr/>
          <a:lstStyle/>
          <a:p>
            <a:pPr algn="ctr" eaLnBrk="1" fontAlgn="auto" hangingPunct="1">
              <a:spcAft>
                <a:spcPts val="0"/>
              </a:spcAft>
              <a:defRPr/>
            </a:pPr>
            <a:r>
              <a:rPr sz="4800" b="1" u="sng">
                <a:ea typeface="+mj-ea"/>
              </a:rPr>
              <a:t>Parent Training</a:t>
            </a:r>
          </a:p>
        </p:txBody>
      </p:sp>
      <p:sp>
        <p:nvSpPr>
          <p:cNvPr id="3" name="Rectangle 2">
            <a:extLst>
              <a:ext uri="{FF2B5EF4-FFF2-40B4-BE49-F238E27FC236}">
                <a16:creationId xmlns:a16="http://schemas.microsoft.com/office/drawing/2014/main" id="{6E191C78-D640-4FA1-A4A1-B2A8B852C205}"/>
              </a:ext>
            </a:extLst>
          </p:cNvPr>
          <p:cNvSpPr/>
          <p:nvPr/>
        </p:nvSpPr>
        <p:spPr>
          <a:xfrm>
            <a:off x="457200" y="1663700"/>
            <a:ext cx="8229600" cy="2859885"/>
          </a:xfrm>
          <a:prstGeom prst="rect">
            <a:avLst/>
          </a:prstGeom>
        </p:spPr>
        <p:txBody>
          <a:bodyPr>
            <a:spAutoFit/>
          </a:bodyPr>
          <a:lstStyle/>
          <a:p>
            <a:pPr algn="ctr" eaLnBrk="1" fontAlgn="auto" hangingPunct="1">
              <a:lnSpc>
                <a:spcPct val="80000"/>
              </a:lnSpc>
              <a:spcBef>
                <a:spcPts val="0"/>
              </a:spcBef>
              <a:spcAft>
                <a:spcPts val="0"/>
              </a:spcAft>
              <a:defRPr/>
            </a:pPr>
            <a:r>
              <a:rPr lang="en-US" sz="3200" dirty="0">
                <a:latin typeface="Constantia"/>
                <a:ea typeface="ＭＳ Ｐゴシック" charset="0"/>
                <a:cs typeface="Constantia"/>
              </a:rPr>
              <a:t>Family Resource Room</a:t>
            </a:r>
          </a:p>
          <a:p>
            <a:pPr marL="342900" indent="-342900" eaLnBrk="1" fontAlgn="auto" hangingPunct="1">
              <a:lnSpc>
                <a:spcPct val="80000"/>
              </a:lnSpc>
              <a:spcBef>
                <a:spcPts val="0"/>
              </a:spcBef>
              <a:spcAft>
                <a:spcPts val="0"/>
              </a:spcAft>
              <a:buFont typeface="Arial"/>
              <a:buChar char="•"/>
              <a:defRPr/>
            </a:pPr>
            <a:endParaRPr lang="en-US" sz="3200" dirty="0">
              <a:latin typeface="Constantia"/>
              <a:ea typeface="ＭＳ Ｐゴシック" charset="0"/>
              <a:cs typeface="Constantia"/>
            </a:endParaRPr>
          </a:p>
          <a:p>
            <a:pPr marL="342900" indent="-342900" eaLnBrk="1" fontAlgn="auto" hangingPunct="1">
              <a:lnSpc>
                <a:spcPct val="80000"/>
              </a:lnSpc>
              <a:spcBef>
                <a:spcPts val="0"/>
              </a:spcBef>
              <a:spcAft>
                <a:spcPts val="0"/>
              </a:spcAft>
              <a:buFont typeface="Arial"/>
              <a:buChar char="•"/>
              <a:defRPr/>
            </a:pPr>
            <a:r>
              <a:rPr lang="en-US" sz="3200" dirty="0">
                <a:latin typeface="Constantia"/>
                <a:ea typeface="ＭＳ Ｐゴシック" charset="0"/>
                <a:cs typeface="Constantia"/>
              </a:rPr>
              <a:t>Located in Portable</a:t>
            </a:r>
          </a:p>
          <a:p>
            <a:pPr marL="342900" indent="-342900" eaLnBrk="1" fontAlgn="auto" hangingPunct="1">
              <a:lnSpc>
                <a:spcPct val="80000"/>
              </a:lnSpc>
              <a:spcBef>
                <a:spcPts val="0"/>
              </a:spcBef>
              <a:spcAft>
                <a:spcPts val="0"/>
              </a:spcAft>
              <a:buFont typeface="Arial"/>
              <a:buChar char="•"/>
              <a:defRPr/>
            </a:pPr>
            <a:r>
              <a:rPr lang="en-US" sz="3200" dirty="0">
                <a:latin typeface="Constantia"/>
                <a:ea typeface="ＭＳ Ｐゴシック" charset="0"/>
                <a:cs typeface="Constantia"/>
              </a:rPr>
              <a:t>Computer and printer available for parent usage. </a:t>
            </a:r>
          </a:p>
          <a:p>
            <a:pPr marL="342900" indent="-342900" eaLnBrk="1" fontAlgn="auto" hangingPunct="1">
              <a:lnSpc>
                <a:spcPct val="80000"/>
              </a:lnSpc>
              <a:spcBef>
                <a:spcPts val="0"/>
              </a:spcBef>
              <a:spcAft>
                <a:spcPts val="0"/>
              </a:spcAft>
              <a:buFont typeface="Arial"/>
              <a:buChar char="•"/>
              <a:defRPr/>
            </a:pPr>
            <a:r>
              <a:rPr lang="en-US" sz="3200" dirty="0">
                <a:latin typeface="Constantia"/>
                <a:ea typeface="ＭＳ Ｐゴシック" charset="0"/>
                <a:cs typeface="Constantia"/>
              </a:rPr>
              <a:t>Contact our Family Engagement Specialist, Mrs. Reyes</a:t>
            </a:r>
          </a:p>
        </p:txBody>
      </p:sp>
      <p:pic>
        <p:nvPicPr>
          <p:cNvPr id="13316" name="Picture 4">
            <a:extLst>
              <a:ext uri="{FF2B5EF4-FFF2-40B4-BE49-F238E27FC236}">
                <a16:creationId xmlns:a16="http://schemas.microsoft.com/office/drawing/2014/main" id="{8793AA96-A249-F1B3-5E85-B81D36E317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3289" y="4245708"/>
            <a:ext cx="2676340" cy="219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1B263-0D6D-4966-B29E-C1D27975B029}"/>
              </a:ext>
            </a:extLst>
          </p:cNvPr>
          <p:cNvSpPr>
            <a:spLocks noGrp="1"/>
          </p:cNvSpPr>
          <p:nvPr>
            <p:ph type="title"/>
          </p:nvPr>
        </p:nvSpPr>
        <p:spPr>
          <a:xfrm>
            <a:off x="457200" y="526921"/>
            <a:ext cx="8229600" cy="1631692"/>
          </a:xfrm>
        </p:spPr>
        <p:txBody>
          <a:bodyPr>
            <a:noAutofit/>
          </a:bodyPr>
          <a:lstStyle/>
          <a:p>
            <a:pPr algn="ctr" eaLnBrk="1" fontAlgn="auto" hangingPunct="1">
              <a:spcAft>
                <a:spcPts val="0"/>
              </a:spcAft>
              <a:defRPr/>
            </a:pPr>
            <a:r>
              <a:rPr sz="5400" b="1" u="sng">
                <a:ea typeface="+mj-ea"/>
              </a:rPr>
              <a:t>Availability of Parent Training</a:t>
            </a:r>
          </a:p>
        </p:txBody>
      </p:sp>
      <p:sp>
        <p:nvSpPr>
          <p:cNvPr id="14339" name="Rectangle 2">
            <a:extLst>
              <a:ext uri="{FF2B5EF4-FFF2-40B4-BE49-F238E27FC236}">
                <a16:creationId xmlns:a16="http://schemas.microsoft.com/office/drawing/2014/main" id="{EECA5777-0429-F2D5-96B7-54C140D479E7}"/>
              </a:ext>
            </a:extLst>
          </p:cNvPr>
          <p:cNvSpPr>
            <a:spLocks noChangeArrowheads="1"/>
          </p:cNvSpPr>
          <p:nvPr/>
        </p:nvSpPr>
        <p:spPr bwMode="auto">
          <a:xfrm>
            <a:off x="601663" y="2189163"/>
            <a:ext cx="79200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ea typeface="MS PGothic" panose="020B0600070205080204" pitchFamily="34" charset="-128"/>
              </a:defRPr>
            </a:lvl1pPr>
            <a:lvl2pPr>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ea typeface="MS PGothic" panose="020B0600070205080204" pitchFamily="34" charset="-128"/>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ea typeface="MS PGothic" panose="020B0600070205080204" pitchFamily="34" charset="-128"/>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ea typeface="MS PGothic" panose="020B0600070205080204" pitchFamily="34" charset="-128"/>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ea typeface="MS PGothic" panose="020B0600070205080204" pitchFamily="34" charset="-128"/>
              </a:defRPr>
            </a:lvl5pPr>
            <a:lvl6pPr marL="2514600" indent="-228600" defTabSz="4572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ea typeface="MS PGothic" panose="020B0600070205080204" pitchFamily="34" charset="-128"/>
              </a:defRPr>
            </a:lvl6pPr>
            <a:lvl7pPr marL="2971800" indent="-228600" defTabSz="4572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ea typeface="MS PGothic" panose="020B0600070205080204" pitchFamily="34" charset="-128"/>
              </a:defRPr>
            </a:lvl7pPr>
            <a:lvl8pPr marL="3429000" indent="-228600" defTabSz="4572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ea typeface="MS PGothic" panose="020B0600070205080204" pitchFamily="34" charset="-128"/>
              </a:defRPr>
            </a:lvl8pPr>
            <a:lvl9pPr marL="3886200" indent="-228600" defTabSz="4572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ea typeface="MS PGothic" panose="020B0600070205080204" pitchFamily="34" charset="-128"/>
              </a:defRPr>
            </a:lvl9pPr>
          </a:lstStyle>
          <a:p>
            <a:pPr marL="0" lvl="1" algn="ctr" eaLnBrk="1" hangingPunct="1">
              <a:spcBef>
                <a:spcPct val="0"/>
              </a:spcBef>
              <a:buClrTx/>
              <a:buSzTx/>
              <a:buFont typeface="Arial" panose="020B0604020202020204" pitchFamily="34" charset="0"/>
              <a:buNone/>
            </a:pPr>
            <a:r>
              <a:rPr lang="en-US" altLang="en-US" sz="3600">
                <a:solidFill>
                  <a:schemeClr val="tx1"/>
                </a:solidFill>
              </a:rPr>
              <a:t>Contact The Division of Parent &amp; Community Engagement  for information concerning District Parent Trainings at 416-7600.</a:t>
            </a:r>
          </a:p>
        </p:txBody>
      </p:sp>
      <p:pic>
        <p:nvPicPr>
          <p:cNvPr id="14340" name="Picture 3">
            <a:extLst>
              <a:ext uri="{FF2B5EF4-FFF2-40B4-BE49-F238E27FC236}">
                <a16:creationId xmlns:a16="http://schemas.microsoft.com/office/drawing/2014/main" id="{ED8BB57D-7988-4A4B-1760-19CB58E845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813" y="4484688"/>
            <a:ext cx="6624637"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7498</TotalTime>
  <Words>884</Words>
  <Application>Microsoft Office PowerPoint</Application>
  <PresentationFormat>On-screen Show (4:3)</PresentationFormat>
  <Paragraphs>108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Constantia</vt:lpstr>
      <vt:lpstr>Wingdings 2</vt:lpstr>
      <vt:lpstr>Paper</vt:lpstr>
      <vt:lpstr>Egypt Elementary “Being a Changemaker for Every Student, Every Day!” Annual Title I Parent Meeting/Open House</vt:lpstr>
      <vt:lpstr>Title 1 Agenda</vt:lpstr>
      <vt:lpstr>Title 1 Status</vt:lpstr>
      <vt:lpstr>Family Engagement Plan</vt:lpstr>
      <vt:lpstr>Reporting Student Progress</vt:lpstr>
      <vt:lpstr>Parent-Teacher Conferences</vt:lpstr>
      <vt:lpstr>Parental Involvement Requirements</vt:lpstr>
      <vt:lpstr>Parent Training</vt:lpstr>
      <vt:lpstr>Availability of Parent Training</vt:lpstr>
      <vt:lpstr>District School Progress</vt:lpstr>
      <vt:lpstr>School Improvement Plan</vt:lpstr>
      <vt:lpstr>Parent’s Right to Know</vt:lpstr>
      <vt:lpstr>School/Parent Compact</vt:lpstr>
      <vt:lpstr>Student Code of Conduct</vt:lpstr>
      <vt:lpstr>Thank You!!!</vt:lpstr>
    </vt:vector>
  </TitlesOfParts>
  <Company>xxxxxxxz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Egypt Elementary “A School of Excellence” Annual Title I Parent Meeting</dc:title>
  <dc:creator>xxxx xxxxx</dc:creator>
  <cp:lastModifiedBy>DESTINY E CHAMBERS</cp:lastModifiedBy>
  <cp:revision>35</cp:revision>
  <dcterms:created xsi:type="dcterms:W3CDTF">2015-08-25T02:02:40Z</dcterms:created>
  <dcterms:modified xsi:type="dcterms:W3CDTF">2024-09-04T16:49:43Z</dcterms:modified>
</cp:coreProperties>
</file>